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4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314" r:id="rId2"/>
    <p:sldId id="328" r:id="rId3"/>
    <p:sldId id="345" r:id="rId4"/>
    <p:sldId id="342" r:id="rId5"/>
    <p:sldId id="368" r:id="rId6"/>
    <p:sldId id="365" r:id="rId7"/>
    <p:sldId id="369" r:id="rId8"/>
    <p:sldId id="366" r:id="rId9"/>
    <p:sldId id="370" r:id="rId10"/>
    <p:sldId id="367" r:id="rId11"/>
    <p:sldId id="371" r:id="rId12"/>
    <p:sldId id="330" r:id="rId13"/>
    <p:sldId id="373" r:id="rId14"/>
    <p:sldId id="377" r:id="rId15"/>
    <p:sldId id="379" r:id="rId16"/>
    <p:sldId id="332" r:id="rId17"/>
    <p:sldId id="380" r:id="rId18"/>
    <p:sldId id="385" r:id="rId19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 clrMode="gray" scaleToFitPaper="1"/>
  <p:clrMru>
    <a:srgbClr val="5959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66618" autoAdjust="0"/>
  </p:normalViewPr>
  <p:slideViewPr>
    <p:cSldViewPr snapToGrid="0" snapToObjects="1">
      <p:cViewPr>
        <p:scale>
          <a:sx n="85" d="100"/>
          <a:sy n="85" d="100"/>
        </p:scale>
        <p:origin x="-2312" y="-376"/>
      </p:cViewPr>
      <p:guideLst>
        <p:guide orient="horz" pos="180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handoutMaster" Target="handoutMasters/handout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DE3CCE8-782A-2D4A-8FD1-7226D9C989ED}" type="doc">
      <dgm:prSet loTypeId="urn:microsoft.com/office/officeart/2005/8/layout/radial4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80589C5-83B0-AF46-B47A-99246A04BECF}">
      <dgm:prSet phldrT="[Text]" custT="1"/>
      <dgm:spPr>
        <a:solidFill>
          <a:schemeClr val="bg1"/>
        </a:solidFill>
        <a:ln>
          <a:solidFill>
            <a:schemeClr val="tx1"/>
          </a:solidFill>
          <a:prstDash val="sysDot"/>
        </a:ln>
        <a:effectLst/>
      </dgm:spPr>
      <dgm:t>
        <a:bodyPr/>
        <a:lstStyle/>
        <a:p>
          <a:pPr algn="ctr"/>
          <a:r>
            <a:rPr lang="en-US" sz="1800" dirty="0" smtClean="0">
              <a:solidFill>
                <a:srgbClr val="000000"/>
              </a:solidFill>
              <a:latin typeface="Arial Black"/>
              <a:cs typeface="Arial Black"/>
            </a:rPr>
            <a:t>A social revolution</a:t>
          </a:r>
          <a:endParaRPr lang="en-US" sz="1800" dirty="0">
            <a:solidFill>
              <a:srgbClr val="FF0000"/>
            </a:solidFill>
            <a:latin typeface="Arial Black"/>
            <a:cs typeface="Arial Black"/>
          </a:endParaRPr>
        </a:p>
      </dgm:t>
    </dgm:pt>
    <dgm:pt modelId="{A6D322B8-50E6-0F4A-BBE8-C2E4FAAF6F6C}" type="parTrans" cxnId="{3F357B12-E308-D444-8BE6-F7E54BA93FB6}">
      <dgm:prSet/>
      <dgm:spPr>
        <a:noFill/>
        <a:ln>
          <a:solidFill>
            <a:schemeClr val="tx1"/>
          </a:solidFill>
          <a:prstDash val="sysDot"/>
        </a:ln>
        <a:effectLst/>
      </dgm:spPr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0512F581-9CD8-FE47-8C69-629171429061}" type="sibTrans" cxnId="{3F357B12-E308-D444-8BE6-F7E54BA93FB6}">
      <dgm:prSet/>
      <dgm:spPr/>
      <dgm:t>
        <a:bodyPr/>
        <a:lstStyle/>
        <a:p>
          <a:endParaRPr lang="en-US"/>
        </a:p>
      </dgm:t>
    </dgm:pt>
    <dgm:pt modelId="{36DB5A01-5AF5-874B-A70C-C485F0B80E9D}">
      <dgm:prSet phldrT="[Text]" custT="1"/>
      <dgm:spPr>
        <a:solidFill>
          <a:schemeClr val="bg1"/>
        </a:solidFill>
        <a:ln>
          <a:solidFill>
            <a:schemeClr val="tx1"/>
          </a:solidFill>
          <a:prstDash val="sysDot"/>
        </a:ln>
        <a:effectLst/>
      </dgm:spPr>
      <dgm:t>
        <a:bodyPr/>
        <a:lstStyle/>
        <a:p>
          <a:pPr algn="ctr"/>
          <a:r>
            <a:rPr lang="en-US" sz="1800" dirty="0" smtClean="0">
              <a:solidFill>
                <a:srgbClr val="000000"/>
              </a:solidFill>
              <a:latin typeface="Arial Black"/>
              <a:cs typeface="Arial Black"/>
            </a:rPr>
            <a:t>A mobile revolution</a:t>
          </a:r>
          <a:endParaRPr lang="en-US" sz="1800" dirty="0">
            <a:solidFill>
              <a:srgbClr val="000000"/>
            </a:solidFill>
            <a:latin typeface="Arial Black"/>
            <a:cs typeface="Arial Black"/>
          </a:endParaRPr>
        </a:p>
      </dgm:t>
    </dgm:pt>
    <dgm:pt modelId="{09E3E24B-9C1F-4240-8B4B-00962BBCB2EB}" type="parTrans" cxnId="{B8B5B44A-3A1A-4144-918A-D6AE34B5B306}">
      <dgm:prSet/>
      <dgm:spPr>
        <a:noFill/>
        <a:ln>
          <a:solidFill>
            <a:schemeClr val="tx1"/>
          </a:solidFill>
          <a:prstDash val="sysDot"/>
        </a:ln>
      </dgm:spPr>
      <dgm:t>
        <a:bodyPr/>
        <a:lstStyle/>
        <a:p>
          <a:endParaRPr lang="en-US"/>
        </a:p>
      </dgm:t>
    </dgm:pt>
    <dgm:pt modelId="{3A107FBB-9CD2-9A46-9FD4-7B108CFB59A4}" type="sibTrans" cxnId="{B8B5B44A-3A1A-4144-918A-D6AE34B5B306}">
      <dgm:prSet/>
      <dgm:spPr/>
      <dgm:t>
        <a:bodyPr/>
        <a:lstStyle/>
        <a:p>
          <a:endParaRPr lang="en-US"/>
        </a:p>
      </dgm:t>
    </dgm:pt>
    <dgm:pt modelId="{1A62C15F-698F-AD40-B4B5-E1A6B707834E}">
      <dgm:prSet phldrT="[Text]" custT="1"/>
      <dgm:spPr>
        <a:solidFill>
          <a:schemeClr val="bg1"/>
        </a:solidFill>
        <a:ln>
          <a:solidFill>
            <a:schemeClr val="tx1"/>
          </a:solidFill>
          <a:prstDash val="sysDot"/>
        </a:ln>
        <a:effectLst/>
      </dgm:spPr>
      <dgm:t>
        <a:bodyPr/>
        <a:lstStyle/>
        <a:p>
          <a:pPr algn="ctr"/>
          <a:r>
            <a:rPr lang="en-US" sz="1800" dirty="0" smtClean="0">
              <a:solidFill>
                <a:srgbClr val="000000"/>
              </a:solidFill>
              <a:latin typeface="Arial Black"/>
              <a:cs typeface="Arial Black"/>
            </a:rPr>
            <a:t>A giving revolution</a:t>
          </a:r>
          <a:endParaRPr lang="en-US" sz="1800" dirty="0">
            <a:solidFill>
              <a:srgbClr val="000000"/>
            </a:solidFill>
            <a:latin typeface="Arial Black"/>
            <a:cs typeface="Arial Black"/>
          </a:endParaRPr>
        </a:p>
      </dgm:t>
    </dgm:pt>
    <dgm:pt modelId="{8E465584-D5AA-2141-BD2D-76E6A0E51435}" type="parTrans" cxnId="{9706B5FA-C268-8E4B-AF65-5F5739F03F50}">
      <dgm:prSet/>
      <dgm:spPr>
        <a:noFill/>
        <a:ln>
          <a:solidFill>
            <a:schemeClr val="tx1"/>
          </a:solidFill>
          <a:prstDash val="sysDot"/>
        </a:ln>
      </dgm:spPr>
      <dgm:t>
        <a:bodyPr/>
        <a:lstStyle/>
        <a:p>
          <a:endParaRPr lang="en-US"/>
        </a:p>
      </dgm:t>
    </dgm:pt>
    <dgm:pt modelId="{347CA02A-27D2-A14D-97F7-A8AEE4DFFC5A}" type="sibTrans" cxnId="{9706B5FA-C268-8E4B-AF65-5F5739F03F50}">
      <dgm:prSet/>
      <dgm:spPr/>
      <dgm:t>
        <a:bodyPr/>
        <a:lstStyle/>
        <a:p>
          <a:endParaRPr lang="en-US"/>
        </a:p>
      </dgm:t>
    </dgm:pt>
    <dgm:pt modelId="{19448F9F-8E2D-C241-9B01-85F9BD6FC697}">
      <dgm:prSet phldrT="[Text]" custT="1"/>
      <dgm:spPr>
        <a:solidFill>
          <a:schemeClr val="bg1">
            <a:alpha val="95000"/>
          </a:schemeClr>
        </a:solidFill>
        <a:ln>
          <a:solidFill>
            <a:schemeClr val="tx1"/>
          </a:solidFill>
          <a:prstDash val="sysDot"/>
        </a:ln>
        <a:effectLst/>
      </dgm:spPr>
      <dgm:t>
        <a:bodyPr/>
        <a:lstStyle/>
        <a:p>
          <a:r>
            <a:rPr lang="en-US" sz="1800" dirty="0" smtClean="0">
              <a:solidFill>
                <a:srgbClr val="000000"/>
              </a:solidFill>
              <a:latin typeface="Arial Black"/>
              <a:cs typeface="Arial Black"/>
            </a:rPr>
            <a:t> The future </a:t>
          </a:r>
          <a:br>
            <a:rPr lang="en-US" sz="1800" dirty="0" smtClean="0">
              <a:solidFill>
                <a:srgbClr val="000000"/>
              </a:solidFill>
              <a:latin typeface="Arial Black"/>
              <a:cs typeface="Arial Black"/>
            </a:rPr>
          </a:br>
          <a:r>
            <a:rPr lang="en-US" sz="1800" dirty="0" smtClean="0">
              <a:solidFill>
                <a:srgbClr val="000000"/>
              </a:solidFill>
              <a:latin typeface="Arial Black"/>
              <a:cs typeface="Arial Black"/>
            </a:rPr>
            <a:t>of giving</a:t>
          </a:r>
          <a:endParaRPr lang="en-US" sz="1800" dirty="0">
            <a:solidFill>
              <a:srgbClr val="000000"/>
            </a:solidFill>
            <a:latin typeface="Arial Black"/>
            <a:cs typeface="Arial Black"/>
          </a:endParaRPr>
        </a:p>
      </dgm:t>
    </dgm:pt>
    <dgm:pt modelId="{DA95F972-4058-D240-85CA-D2CF1F61D619}" type="sibTrans" cxnId="{D968EC80-BA64-5440-95EC-414554AE75A0}">
      <dgm:prSet/>
      <dgm:spPr/>
      <dgm:t>
        <a:bodyPr/>
        <a:lstStyle/>
        <a:p>
          <a:endParaRPr lang="en-US"/>
        </a:p>
      </dgm:t>
    </dgm:pt>
    <dgm:pt modelId="{BEED8D87-4046-AA4F-BB94-AAF1E27047FD}" type="parTrans" cxnId="{D968EC80-BA64-5440-95EC-414554AE75A0}">
      <dgm:prSet/>
      <dgm:spPr/>
      <dgm:t>
        <a:bodyPr/>
        <a:lstStyle/>
        <a:p>
          <a:endParaRPr lang="en-US"/>
        </a:p>
      </dgm:t>
    </dgm:pt>
    <dgm:pt modelId="{C4F8A0B8-58D4-5A45-BBA9-D207D9B0F48A}" type="pres">
      <dgm:prSet presAssocID="{3DE3CCE8-782A-2D4A-8FD1-7226D9C989ED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E8E4403-7EF8-1E4F-BA83-B4CF3FA5D109}" type="pres">
      <dgm:prSet presAssocID="{19448F9F-8E2D-C241-9B01-85F9BD6FC697}" presName="centerShape" presStyleLbl="node0" presStyleIdx="0" presStyleCnt="1" custScaleX="117486" custLinFactNeighborY="3782"/>
      <dgm:spPr/>
      <dgm:t>
        <a:bodyPr/>
        <a:lstStyle/>
        <a:p>
          <a:endParaRPr lang="en-US"/>
        </a:p>
      </dgm:t>
    </dgm:pt>
    <dgm:pt modelId="{888BFC32-417C-4340-AFE6-297DAD73CD6B}" type="pres">
      <dgm:prSet presAssocID="{A6D322B8-50E6-0F4A-BBE8-C2E4FAAF6F6C}" presName="parTrans" presStyleLbl="bgSibTrans2D1" presStyleIdx="0" presStyleCnt="3" custScaleX="183558"/>
      <dgm:spPr/>
      <dgm:t>
        <a:bodyPr/>
        <a:lstStyle/>
        <a:p>
          <a:endParaRPr lang="en-US"/>
        </a:p>
      </dgm:t>
    </dgm:pt>
    <dgm:pt modelId="{2C51E1C1-3F46-8841-8942-93890C38A408}" type="pres">
      <dgm:prSet presAssocID="{B80589C5-83B0-AF46-B47A-99246A04BECF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FBB3077-0C03-DD45-B29B-F61A0518C7D8}" type="pres">
      <dgm:prSet presAssocID="{09E3E24B-9C1F-4240-8B4B-00962BBCB2EB}" presName="parTrans" presStyleLbl="bgSibTrans2D1" presStyleIdx="1" presStyleCnt="3" custScaleX="168841" custLinFactNeighborY="10801"/>
      <dgm:spPr/>
      <dgm:t>
        <a:bodyPr/>
        <a:lstStyle/>
        <a:p>
          <a:endParaRPr lang="en-US"/>
        </a:p>
      </dgm:t>
    </dgm:pt>
    <dgm:pt modelId="{78DFF838-C3E9-C342-B9D8-6FB2A91D84F4}" type="pres">
      <dgm:prSet presAssocID="{36DB5A01-5AF5-874B-A70C-C485F0B80E9D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B558746-FB26-C449-B27B-305AD3F93F40}" type="pres">
      <dgm:prSet presAssocID="{8E465584-D5AA-2141-BD2D-76E6A0E51435}" presName="parTrans" presStyleLbl="bgSibTrans2D1" presStyleIdx="2" presStyleCnt="3" custScaleX="188163"/>
      <dgm:spPr/>
      <dgm:t>
        <a:bodyPr/>
        <a:lstStyle/>
        <a:p>
          <a:endParaRPr lang="en-US"/>
        </a:p>
      </dgm:t>
    </dgm:pt>
    <dgm:pt modelId="{82BA0563-F611-F847-9209-0A5982419C70}" type="pres">
      <dgm:prSet presAssocID="{1A62C15F-698F-AD40-B4B5-E1A6B707834E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F5EEA50-8D1D-474C-8DFE-70A63BF4976A}" type="presOf" srcId="{A6D322B8-50E6-0F4A-BBE8-C2E4FAAF6F6C}" destId="{888BFC32-417C-4340-AFE6-297DAD73CD6B}" srcOrd="0" destOrd="0" presId="urn:microsoft.com/office/officeart/2005/8/layout/radial4"/>
    <dgm:cxn modelId="{62AE5001-5CB2-E648-A495-686971EFF534}" type="presOf" srcId="{19448F9F-8E2D-C241-9B01-85F9BD6FC697}" destId="{6E8E4403-7EF8-1E4F-BA83-B4CF3FA5D109}" srcOrd="0" destOrd="0" presId="urn:microsoft.com/office/officeart/2005/8/layout/radial4"/>
    <dgm:cxn modelId="{D968EC80-BA64-5440-95EC-414554AE75A0}" srcId="{3DE3CCE8-782A-2D4A-8FD1-7226D9C989ED}" destId="{19448F9F-8E2D-C241-9B01-85F9BD6FC697}" srcOrd="0" destOrd="0" parTransId="{BEED8D87-4046-AA4F-BB94-AAF1E27047FD}" sibTransId="{DA95F972-4058-D240-85CA-D2CF1F61D619}"/>
    <dgm:cxn modelId="{FCE3C535-87D2-CB46-AFC5-87C29C66604E}" type="presOf" srcId="{1A62C15F-698F-AD40-B4B5-E1A6B707834E}" destId="{82BA0563-F611-F847-9209-0A5982419C70}" srcOrd="0" destOrd="0" presId="urn:microsoft.com/office/officeart/2005/8/layout/radial4"/>
    <dgm:cxn modelId="{FB620A47-1572-D042-92EE-ACA1AB31E92C}" type="presOf" srcId="{B80589C5-83B0-AF46-B47A-99246A04BECF}" destId="{2C51E1C1-3F46-8841-8942-93890C38A408}" srcOrd="0" destOrd="0" presId="urn:microsoft.com/office/officeart/2005/8/layout/radial4"/>
    <dgm:cxn modelId="{A66FF8CD-0B49-9848-8475-B13FD048E642}" type="presOf" srcId="{3DE3CCE8-782A-2D4A-8FD1-7226D9C989ED}" destId="{C4F8A0B8-58D4-5A45-BBA9-D207D9B0F48A}" srcOrd="0" destOrd="0" presId="urn:microsoft.com/office/officeart/2005/8/layout/radial4"/>
    <dgm:cxn modelId="{AD684949-9927-0045-BEE4-8943312B7786}" type="presOf" srcId="{09E3E24B-9C1F-4240-8B4B-00962BBCB2EB}" destId="{7FBB3077-0C03-DD45-B29B-F61A0518C7D8}" srcOrd="0" destOrd="0" presId="urn:microsoft.com/office/officeart/2005/8/layout/radial4"/>
    <dgm:cxn modelId="{9706B5FA-C268-8E4B-AF65-5F5739F03F50}" srcId="{19448F9F-8E2D-C241-9B01-85F9BD6FC697}" destId="{1A62C15F-698F-AD40-B4B5-E1A6B707834E}" srcOrd="2" destOrd="0" parTransId="{8E465584-D5AA-2141-BD2D-76E6A0E51435}" sibTransId="{347CA02A-27D2-A14D-97F7-A8AEE4DFFC5A}"/>
    <dgm:cxn modelId="{3F357B12-E308-D444-8BE6-F7E54BA93FB6}" srcId="{19448F9F-8E2D-C241-9B01-85F9BD6FC697}" destId="{B80589C5-83B0-AF46-B47A-99246A04BECF}" srcOrd="0" destOrd="0" parTransId="{A6D322B8-50E6-0F4A-BBE8-C2E4FAAF6F6C}" sibTransId="{0512F581-9CD8-FE47-8C69-629171429061}"/>
    <dgm:cxn modelId="{B8B5B44A-3A1A-4144-918A-D6AE34B5B306}" srcId="{19448F9F-8E2D-C241-9B01-85F9BD6FC697}" destId="{36DB5A01-5AF5-874B-A70C-C485F0B80E9D}" srcOrd="1" destOrd="0" parTransId="{09E3E24B-9C1F-4240-8B4B-00962BBCB2EB}" sibTransId="{3A107FBB-9CD2-9A46-9FD4-7B108CFB59A4}"/>
    <dgm:cxn modelId="{4A71E780-F6E6-8848-B103-2DE56AEF1411}" type="presOf" srcId="{36DB5A01-5AF5-874B-A70C-C485F0B80E9D}" destId="{78DFF838-C3E9-C342-B9D8-6FB2A91D84F4}" srcOrd="0" destOrd="0" presId="urn:microsoft.com/office/officeart/2005/8/layout/radial4"/>
    <dgm:cxn modelId="{4E54C2CA-BAE3-8641-9631-9E5BFF0C7F2D}" type="presOf" srcId="{8E465584-D5AA-2141-BD2D-76E6A0E51435}" destId="{AB558746-FB26-C449-B27B-305AD3F93F40}" srcOrd="0" destOrd="0" presId="urn:microsoft.com/office/officeart/2005/8/layout/radial4"/>
    <dgm:cxn modelId="{010E63FD-DF7C-7C45-B8DB-B1784B31E8BC}" type="presParOf" srcId="{C4F8A0B8-58D4-5A45-BBA9-D207D9B0F48A}" destId="{6E8E4403-7EF8-1E4F-BA83-B4CF3FA5D109}" srcOrd="0" destOrd="0" presId="urn:microsoft.com/office/officeart/2005/8/layout/radial4"/>
    <dgm:cxn modelId="{4BE903EB-A2CB-124A-92A5-12760B91E1B7}" type="presParOf" srcId="{C4F8A0B8-58D4-5A45-BBA9-D207D9B0F48A}" destId="{888BFC32-417C-4340-AFE6-297DAD73CD6B}" srcOrd="1" destOrd="0" presId="urn:microsoft.com/office/officeart/2005/8/layout/radial4"/>
    <dgm:cxn modelId="{14E6784F-E872-5447-AEDE-E6354A636AFF}" type="presParOf" srcId="{C4F8A0B8-58D4-5A45-BBA9-D207D9B0F48A}" destId="{2C51E1C1-3F46-8841-8942-93890C38A408}" srcOrd="2" destOrd="0" presId="urn:microsoft.com/office/officeart/2005/8/layout/radial4"/>
    <dgm:cxn modelId="{A2F7C2F8-E2CE-294B-B7A4-507F925697E5}" type="presParOf" srcId="{C4F8A0B8-58D4-5A45-BBA9-D207D9B0F48A}" destId="{7FBB3077-0C03-DD45-B29B-F61A0518C7D8}" srcOrd="3" destOrd="0" presId="urn:microsoft.com/office/officeart/2005/8/layout/radial4"/>
    <dgm:cxn modelId="{64CDB32E-F73D-FC49-AA1F-AC5CFEC33F85}" type="presParOf" srcId="{C4F8A0B8-58D4-5A45-BBA9-D207D9B0F48A}" destId="{78DFF838-C3E9-C342-B9D8-6FB2A91D84F4}" srcOrd="4" destOrd="0" presId="urn:microsoft.com/office/officeart/2005/8/layout/radial4"/>
    <dgm:cxn modelId="{71CD64CB-C144-F24F-81BC-202CD1F2B94C}" type="presParOf" srcId="{C4F8A0B8-58D4-5A45-BBA9-D207D9B0F48A}" destId="{AB558746-FB26-C449-B27B-305AD3F93F40}" srcOrd="5" destOrd="0" presId="urn:microsoft.com/office/officeart/2005/8/layout/radial4"/>
    <dgm:cxn modelId="{EC6624F2-D164-8C49-A84D-31D73CFB167A}" type="presParOf" srcId="{C4F8A0B8-58D4-5A45-BBA9-D207D9B0F48A}" destId="{82BA0563-F611-F847-9209-0A5982419C70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DE3CCE8-782A-2D4A-8FD1-7226D9C989ED}" type="doc">
      <dgm:prSet loTypeId="urn:microsoft.com/office/officeart/2005/8/layout/radial4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80589C5-83B0-AF46-B47A-99246A04BECF}">
      <dgm:prSet phldrT="[Text]" custT="1"/>
      <dgm:spPr>
        <a:noFill/>
        <a:effectLst/>
      </dgm:spPr>
      <dgm:t>
        <a:bodyPr/>
        <a:lstStyle/>
        <a:p>
          <a:r>
            <a:rPr lang="en-US" sz="1800" dirty="0" smtClean="0">
              <a:solidFill>
                <a:schemeClr val="tx1">
                  <a:lumMod val="75000"/>
                  <a:lumOff val="25000"/>
                </a:schemeClr>
              </a:solidFill>
              <a:latin typeface="Arial Black"/>
              <a:cs typeface="Arial Black"/>
            </a:rPr>
            <a:t>FAST</a:t>
          </a:r>
        </a:p>
        <a:p>
          <a:endParaRPr lang="en-US" sz="1800" dirty="0" smtClean="0">
            <a:solidFill>
              <a:srgbClr val="000000"/>
            </a:solidFill>
            <a:latin typeface="Arial Black"/>
            <a:cs typeface="Arial Black"/>
          </a:endParaRPr>
        </a:p>
        <a:p>
          <a:endParaRPr lang="en-US" sz="1800" dirty="0" smtClean="0">
            <a:solidFill>
              <a:srgbClr val="000000"/>
            </a:solidFill>
            <a:latin typeface="Arial Black"/>
            <a:cs typeface="Arial Black"/>
          </a:endParaRPr>
        </a:p>
      </dgm:t>
    </dgm:pt>
    <dgm:pt modelId="{A6D322B8-50E6-0F4A-BBE8-C2E4FAAF6F6C}" type="parTrans" cxnId="{3F357B12-E308-D444-8BE6-F7E54BA93FB6}">
      <dgm:prSet/>
      <dgm:spPr>
        <a:solidFill>
          <a:schemeClr val="tx1"/>
        </a:solidFill>
        <a:effectLst/>
      </dgm:spPr>
      <dgm:t>
        <a:bodyPr/>
        <a:lstStyle/>
        <a:p>
          <a:endParaRPr lang="en-US"/>
        </a:p>
      </dgm:t>
    </dgm:pt>
    <dgm:pt modelId="{0512F581-9CD8-FE47-8C69-629171429061}" type="sibTrans" cxnId="{3F357B12-E308-D444-8BE6-F7E54BA93FB6}">
      <dgm:prSet/>
      <dgm:spPr/>
      <dgm:t>
        <a:bodyPr/>
        <a:lstStyle/>
        <a:p>
          <a:endParaRPr lang="en-US"/>
        </a:p>
      </dgm:t>
    </dgm:pt>
    <dgm:pt modelId="{807D1799-0B5E-BB41-AA98-4698C71B3263}">
      <dgm:prSet phldrT="[Text]" custT="1"/>
      <dgm:spPr>
        <a:noFill/>
        <a:effectLst/>
      </dgm:spPr>
      <dgm:t>
        <a:bodyPr/>
        <a:lstStyle/>
        <a:p>
          <a:r>
            <a:rPr lang="en-US" sz="1800" dirty="0" smtClean="0">
              <a:solidFill>
                <a:schemeClr val="tx1">
                  <a:lumMod val="75000"/>
                  <a:lumOff val="25000"/>
                </a:schemeClr>
              </a:solidFill>
              <a:latin typeface="Arial Black"/>
              <a:cs typeface="Arial Black"/>
            </a:rPr>
            <a:t>MOBILE</a:t>
          </a:r>
        </a:p>
        <a:p>
          <a:endParaRPr lang="en-US" sz="1800" dirty="0" smtClean="0">
            <a:solidFill>
              <a:srgbClr val="000000"/>
            </a:solidFill>
            <a:latin typeface="Arial Black"/>
            <a:cs typeface="Arial Black"/>
          </a:endParaRPr>
        </a:p>
        <a:p>
          <a:endParaRPr lang="en-US" sz="1800" dirty="0">
            <a:solidFill>
              <a:srgbClr val="000000"/>
            </a:solidFill>
            <a:latin typeface="Arial Black"/>
            <a:cs typeface="Arial Black"/>
          </a:endParaRPr>
        </a:p>
      </dgm:t>
    </dgm:pt>
    <dgm:pt modelId="{CE25BEA5-9BBC-8E42-BBE2-9F3BF8A78752}" type="parTrans" cxnId="{5CDDA5B2-1A4F-1D40-B1AF-F8A46A4ABD88}">
      <dgm:prSet/>
      <dgm:spPr>
        <a:solidFill>
          <a:schemeClr val="tx1"/>
        </a:solidFill>
        <a:effectLst/>
      </dgm:spPr>
      <dgm:t>
        <a:bodyPr/>
        <a:lstStyle/>
        <a:p>
          <a:endParaRPr lang="en-US"/>
        </a:p>
      </dgm:t>
    </dgm:pt>
    <dgm:pt modelId="{FCBE838A-62CA-7C4A-8E18-07957C8223EC}" type="sibTrans" cxnId="{5CDDA5B2-1A4F-1D40-B1AF-F8A46A4ABD88}">
      <dgm:prSet/>
      <dgm:spPr/>
      <dgm:t>
        <a:bodyPr/>
        <a:lstStyle/>
        <a:p>
          <a:endParaRPr lang="en-US"/>
        </a:p>
      </dgm:t>
    </dgm:pt>
    <dgm:pt modelId="{ECEFFC2B-A289-7C41-9E7D-70FFDF703879}">
      <dgm:prSet phldrT="[Text]" custT="1"/>
      <dgm:spPr>
        <a:noFill/>
        <a:effectLst/>
      </dgm:spPr>
      <dgm:t>
        <a:bodyPr/>
        <a:lstStyle/>
        <a:p>
          <a:r>
            <a:rPr lang="en-US" sz="1800" dirty="0" smtClean="0">
              <a:solidFill>
                <a:schemeClr val="tx1">
                  <a:lumMod val="75000"/>
                  <a:lumOff val="25000"/>
                </a:schemeClr>
              </a:solidFill>
              <a:latin typeface="Arial Black"/>
              <a:cs typeface="Arial Black"/>
            </a:rPr>
            <a:t>FRICTIONLESS</a:t>
          </a:r>
        </a:p>
        <a:p>
          <a:endParaRPr lang="en-US" sz="1800" dirty="0" smtClean="0">
            <a:solidFill>
              <a:srgbClr val="000000"/>
            </a:solidFill>
            <a:latin typeface="Arial Black"/>
            <a:cs typeface="Arial Black"/>
          </a:endParaRPr>
        </a:p>
        <a:p>
          <a:endParaRPr lang="en-US" sz="1800" dirty="0">
            <a:solidFill>
              <a:srgbClr val="000000"/>
            </a:solidFill>
            <a:latin typeface="Arial Black"/>
            <a:cs typeface="Arial Black"/>
          </a:endParaRPr>
        </a:p>
      </dgm:t>
    </dgm:pt>
    <dgm:pt modelId="{167736F7-17A5-9D4E-8DAB-75D91B654542}" type="parTrans" cxnId="{AC38602D-9155-E340-A999-C813AF959639}">
      <dgm:prSet/>
      <dgm:spPr>
        <a:solidFill>
          <a:schemeClr val="tx1"/>
        </a:solidFill>
        <a:effectLst/>
      </dgm:spPr>
      <dgm:t>
        <a:bodyPr/>
        <a:lstStyle/>
        <a:p>
          <a:endParaRPr lang="en-US"/>
        </a:p>
      </dgm:t>
    </dgm:pt>
    <dgm:pt modelId="{9E5717AA-4D16-8246-8A35-6BC9585D8F56}" type="sibTrans" cxnId="{AC38602D-9155-E340-A999-C813AF959639}">
      <dgm:prSet/>
      <dgm:spPr/>
      <dgm:t>
        <a:bodyPr/>
        <a:lstStyle/>
        <a:p>
          <a:endParaRPr lang="en-US"/>
        </a:p>
      </dgm:t>
    </dgm:pt>
    <dgm:pt modelId="{19448F9F-8E2D-C241-9B01-85F9BD6FC697}">
      <dgm:prSet phldrT="[Text]" custT="1"/>
      <dgm:spPr>
        <a:noFill/>
        <a:effectLst/>
      </dgm:spPr>
      <dgm:t>
        <a:bodyPr/>
        <a:lstStyle/>
        <a:p>
          <a:endParaRPr lang="en-US" sz="1800" dirty="0">
            <a:solidFill>
              <a:srgbClr val="FF0000"/>
            </a:solidFill>
            <a:latin typeface="Arial Black"/>
            <a:cs typeface="Arial Black"/>
          </a:endParaRPr>
        </a:p>
      </dgm:t>
    </dgm:pt>
    <dgm:pt modelId="{DA95F972-4058-D240-85CA-D2CF1F61D619}" type="sibTrans" cxnId="{D968EC80-BA64-5440-95EC-414554AE75A0}">
      <dgm:prSet/>
      <dgm:spPr/>
      <dgm:t>
        <a:bodyPr/>
        <a:lstStyle/>
        <a:p>
          <a:endParaRPr lang="en-US"/>
        </a:p>
      </dgm:t>
    </dgm:pt>
    <dgm:pt modelId="{BEED8D87-4046-AA4F-BB94-AAF1E27047FD}" type="parTrans" cxnId="{D968EC80-BA64-5440-95EC-414554AE75A0}">
      <dgm:prSet/>
      <dgm:spPr/>
      <dgm:t>
        <a:bodyPr/>
        <a:lstStyle/>
        <a:p>
          <a:endParaRPr lang="en-US"/>
        </a:p>
      </dgm:t>
    </dgm:pt>
    <dgm:pt modelId="{C4F8A0B8-58D4-5A45-BBA9-D207D9B0F48A}" type="pres">
      <dgm:prSet presAssocID="{3DE3CCE8-782A-2D4A-8FD1-7226D9C989ED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E8E4403-7EF8-1E4F-BA83-B4CF3FA5D109}" type="pres">
      <dgm:prSet presAssocID="{19448F9F-8E2D-C241-9B01-85F9BD6FC697}" presName="centerShape" presStyleLbl="node0" presStyleIdx="0" presStyleCnt="1" custScaleX="117486"/>
      <dgm:spPr/>
      <dgm:t>
        <a:bodyPr/>
        <a:lstStyle/>
        <a:p>
          <a:endParaRPr lang="en-US"/>
        </a:p>
      </dgm:t>
    </dgm:pt>
    <dgm:pt modelId="{888BFC32-417C-4340-AFE6-297DAD73CD6B}" type="pres">
      <dgm:prSet presAssocID="{A6D322B8-50E6-0F4A-BBE8-C2E4FAAF6F6C}" presName="parTrans" presStyleLbl="bgSibTrans2D1" presStyleIdx="0" presStyleCnt="3" custAng="10738134"/>
      <dgm:spPr/>
      <dgm:t>
        <a:bodyPr/>
        <a:lstStyle/>
        <a:p>
          <a:endParaRPr lang="en-US"/>
        </a:p>
      </dgm:t>
    </dgm:pt>
    <dgm:pt modelId="{2C51E1C1-3F46-8841-8942-93890C38A408}" type="pres">
      <dgm:prSet presAssocID="{B80589C5-83B0-AF46-B47A-99246A04BECF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6AE467-73DF-524C-BDEC-E6A8105F6350}" type="pres">
      <dgm:prSet presAssocID="{CE25BEA5-9BBC-8E42-BBE2-9F3BF8A78752}" presName="parTrans" presStyleLbl="bgSibTrans2D1" presStyleIdx="1" presStyleCnt="3" custAng="10738134"/>
      <dgm:spPr/>
      <dgm:t>
        <a:bodyPr/>
        <a:lstStyle/>
        <a:p>
          <a:endParaRPr lang="en-US"/>
        </a:p>
      </dgm:t>
    </dgm:pt>
    <dgm:pt modelId="{8C17E3DB-2599-1A4B-A6E6-D3F940563E94}" type="pres">
      <dgm:prSet presAssocID="{807D1799-0B5E-BB41-AA98-4698C71B3263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A297D38-E9D3-B543-AA0A-8EA127F60C94}" type="pres">
      <dgm:prSet presAssocID="{167736F7-17A5-9D4E-8DAB-75D91B654542}" presName="parTrans" presStyleLbl="bgSibTrans2D1" presStyleIdx="2" presStyleCnt="3" custAng="10738134"/>
      <dgm:spPr/>
      <dgm:t>
        <a:bodyPr/>
        <a:lstStyle/>
        <a:p>
          <a:endParaRPr lang="en-US"/>
        </a:p>
      </dgm:t>
    </dgm:pt>
    <dgm:pt modelId="{7EEFF5E2-FCD0-DC44-B426-45D85F0EDDE6}" type="pres">
      <dgm:prSet presAssocID="{ECEFFC2B-A289-7C41-9E7D-70FFDF703879}" presName="node" presStyleLbl="node1" presStyleIdx="2" presStyleCnt="3" custScaleX="12960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DE8FA1C-0C01-1E41-9E87-D032DFEED3F3}" type="presOf" srcId="{CE25BEA5-9BBC-8E42-BBE2-9F3BF8A78752}" destId="{176AE467-73DF-524C-BDEC-E6A8105F6350}" srcOrd="0" destOrd="0" presId="urn:microsoft.com/office/officeart/2005/8/layout/radial4"/>
    <dgm:cxn modelId="{D968EC80-BA64-5440-95EC-414554AE75A0}" srcId="{3DE3CCE8-782A-2D4A-8FD1-7226D9C989ED}" destId="{19448F9F-8E2D-C241-9B01-85F9BD6FC697}" srcOrd="0" destOrd="0" parTransId="{BEED8D87-4046-AA4F-BB94-AAF1E27047FD}" sibTransId="{DA95F972-4058-D240-85CA-D2CF1F61D619}"/>
    <dgm:cxn modelId="{7B0E9DE5-DEB8-0B46-86E4-8F12EF9723A5}" type="presOf" srcId="{167736F7-17A5-9D4E-8DAB-75D91B654542}" destId="{5A297D38-E9D3-B543-AA0A-8EA127F60C94}" srcOrd="0" destOrd="0" presId="urn:microsoft.com/office/officeart/2005/8/layout/radial4"/>
    <dgm:cxn modelId="{2C0144F6-82B3-3E4D-99AC-5AC57409011F}" type="presOf" srcId="{3DE3CCE8-782A-2D4A-8FD1-7226D9C989ED}" destId="{C4F8A0B8-58D4-5A45-BBA9-D207D9B0F48A}" srcOrd="0" destOrd="0" presId="urn:microsoft.com/office/officeart/2005/8/layout/radial4"/>
    <dgm:cxn modelId="{A1AE744D-4A73-B447-A13B-CD955DF741CA}" type="presOf" srcId="{ECEFFC2B-A289-7C41-9E7D-70FFDF703879}" destId="{7EEFF5E2-FCD0-DC44-B426-45D85F0EDDE6}" srcOrd="0" destOrd="0" presId="urn:microsoft.com/office/officeart/2005/8/layout/radial4"/>
    <dgm:cxn modelId="{B693B539-E8EC-1A4D-B8DF-8994166B52A9}" type="presOf" srcId="{19448F9F-8E2D-C241-9B01-85F9BD6FC697}" destId="{6E8E4403-7EF8-1E4F-BA83-B4CF3FA5D109}" srcOrd="0" destOrd="0" presId="urn:microsoft.com/office/officeart/2005/8/layout/radial4"/>
    <dgm:cxn modelId="{AC38602D-9155-E340-A999-C813AF959639}" srcId="{19448F9F-8E2D-C241-9B01-85F9BD6FC697}" destId="{ECEFFC2B-A289-7C41-9E7D-70FFDF703879}" srcOrd="2" destOrd="0" parTransId="{167736F7-17A5-9D4E-8DAB-75D91B654542}" sibTransId="{9E5717AA-4D16-8246-8A35-6BC9585D8F56}"/>
    <dgm:cxn modelId="{64BA4AF0-36EB-B643-BB30-BD4BC3B823C9}" type="presOf" srcId="{B80589C5-83B0-AF46-B47A-99246A04BECF}" destId="{2C51E1C1-3F46-8841-8942-93890C38A408}" srcOrd="0" destOrd="0" presId="urn:microsoft.com/office/officeart/2005/8/layout/radial4"/>
    <dgm:cxn modelId="{03482871-FE11-714F-8E66-5BC2423B4645}" type="presOf" srcId="{A6D322B8-50E6-0F4A-BBE8-C2E4FAAF6F6C}" destId="{888BFC32-417C-4340-AFE6-297DAD73CD6B}" srcOrd="0" destOrd="0" presId="urn:microsoft.com/office/officeart/2005/8/layout/radial4"/>
    <dgm:cxn modelId="{5CDDA5B2-1A4F-1D40-B1AF-F8A46A4ABD88}" srcId="{19448F9F-8E2D-C241-9B01-85F9BD6FC697}" destId="{807D1799-0B5E-BB41-AA98-4698C71B3263}" srcOrd="1" destOrd="0" parTransId="{CE25BEA5-9BBC-8E42-BBE2-9F3BF8A78752}" sibTransId="{FCBE838A-62CA-7C4A-8E18-07957C8223EC}"/>
    <dgm:cxn modelId="{3F357B12-E308-D444-8BE6-F7E54BA93FB6}" srcId="{19448F9F-8E2D-C241-9B01-85F9BD6FC697}" destId="{B80589C5-83B0-AF46-B47A-99246A04BECF}" srcOrd="0" destOrd="0" parTransId="{A6D322B8-50E6-0F4A-BBE8-C2E4FAAF6F6C}" sibTransId="{0512F581-9CD8-FE47-8C69-629171429061}"/>
    <dgm:cxn modelId="{C6CF79DD-7760-2949-B721-8AA1C55C0848}" type="presOf" srcId="{807D1799-0B5E-BB41-AA98-4698C71B3263}" destId="{8C17E3DB-2599-1A4B-A6E6-D3F940563E94}" srcOrd="0" destOrd="0" presId="urn:microsoft.com/office/officeart/2005/8/layout/radial4"/>
    <dgm:cxn modelId="{0DC0B109-C66B-EC47-860B-5293EB6F18EC}" type="presParOf" srcId="{C4F8A0B8-58D4-5A45-BBA9-D207D9B0F48A}" destId="{6E8E4403-7EF8-1E4F-BA83-B4CF3FA5D109}" srcOrd="0" destOrd="0" presId="urn:microsoft.com/office/officeart/2005/8/layout/radial4"/>
    <dgm:cxn modelId="{75870913-5787-4444-9D52-CD04960D6E19}" type="presParOf" srcId="{C4F8A0B8-58D4-5A45-BBA9-D207D9B0F48A}" destId="{888BFC32-417C-4340-AFE6-297DAD73CD6B}" srcOrd="1" destOrd="0" presId="urn:microsoft.com/office/officeart/2005/8/layout/radial4"/>
    <dgm:cxn modelId="{5DE06C67-0169-6D40-A774-4EE50841504C}" type="presParOf" srcId="{C4F8A0B8-58D4-5A45-BBA9-D207D9B0F48A}" destId="{2C51E1C1-3F46-8841-8942-93890C38A408}" srcOrd="2" destOrd="0" presId="urn:microsoft.com/office/officeart/2005/8/layout/radial4"/>
    <dgm:cxn modelId="{38E4BADA-40DF-F243-B48D-028E2D27A514}" type="presParOf" srcId="{C4F8A0B8-58D4-5A45-BBA9-D207D9B0F48A}" destId="{176AE467-73DF-524C-BDEC-E6A8105F6350}" srcOrd="3" destOrd="0" presId="urn:microsoft.com/office/officeart/2005/8/layout/radial4"/>
    <dgm:cxn modelId="{E66AC015-C319-DC43-A85F-E59FA3E61224}" type="presParOf" srcId="{C4F8A0B8-58D4-5A45-BBA9-D207D9B0F48A}" destId="{8C17E3DB-2599-1A4B-A6E6-D3F940563E94}" srcOrd="4" destOrd="0" presId="urn:microsoft.com/office/officeart/2005/8/layout/radial4"/>
    <dgm:cxn modelId="{8803AE93-37FA-1343-87A2-D8FD5C6167FE}" type="presParOf" srcId="{C4F8A0B8-58D4-5A45-BBA9-D207D9B0F48A}" destId="{5A297D38-E9D3-B543-AA0A-8EA127F60C94}" srcOrd="5" destOrd="0" presId="urn:microsoft.com/office/officeart/2005/8/layout/radial4"/>
    <dgm:cxn modelId="{0CB87E67-8139-5943-B34F-817DF0E91D89}" type="presParOf" srcId="{C4F8A0B8-58D4-5A45-BBA9-D207D9B0F48A}" destId="{7EEFF5E2-FCD0-DC44-B426-45D85F0EDDE6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DE3CCE8-782A-2D4A-8FD1-7226D9C989ED}" type="doc">
      <dgm:prSet loTypeId="urn:microsoft.com/office/officeart/2005/8/layout/radial4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80589C5-83B0-AF46-B47A-99246A04BECF}">
      <dgm:prSet phldrT="[Text]" custT="1"/>
      <dgm:spPr>
        <a:noFill/>
        <a:effectLst/>
      </dgm:spPr>
      <dgm:t>
        <a:bodyPr/>
        <a:lstStyle/>
        <a:p>
          <a:r>
            <a:rPr lang="en-US" sz="1800" dirty="0" smtClean="0">
              <a:solidFill>
                <a:schemeClr val="tx1">
                  <a:lumMod val="75000"/>
                  <a:lumOff val="25000"/>
                </a:schemeClr>
              </a:solidFill>
              <a:latin typeface="Arial Black"/>
              <a:cs typeface="Arial Black"/>
            </a:rPr>
            <a:t>DISCOVER</a:t>
          </a:r>
        </a:p>
        <a:p>
          <a:endParaRPr lang="en-US" sz="1800" dirty="0" smtClean="0">
            <a:solidFill>
              <a:srgbClr val="000000"/>
            </a:solidFill>
            <a:latin typeface="Arial Black"/>
            <a:cs typeface="Arial Black"/>
          </a:endParaRPr>
        </a:p>
        <a:p>
          <a:endParaRPr lang="en-US" sz="1800" dirty="0" smtClean="0">
            <a:solidFill>
              <a:srgbClr val="000000"/>
            </a:solidFill>
            <a:latin typeface="Arial Black"/>
            <a:cs typeface="Arial Black"/>
          </a:endParaRPr>
        </a:p>
      </dgm:t>
    </dgm:pt>
    <dgm:pt modelId="{A6D322B8-50E6-0F4A-BBE8-C2E4FAAF6F6C}" type="parTrans" cxnId="{3F357B12-E308-D444-8BE6-F7E54BA93FB6}">
      <dgm:prSet/>
      <dgm:spPr>
        <a:solidFill>
          <a:schemeClr val="tx1"/>
        </a:solidFill>
        <a:effectLst/>
      </dgm:spPr>
      <dgm:t>
        <a:bodyPr/>
        <a:lstStyle/>
        <a:p>
          <a:endParaRPr lang="en-US"/>
        </a:p>
      </dgm:t>
    </dgm:pt>
    <dgm:pt modelId="{0512F581-9CD8-FE47-8C69-629171429061}" type="sibTrans" cxnId="{3F357B12-E308-D444-8BE6-F7E54BA93FB6}">
      <dgm:prSet/>
      <dgm:spPr/>
      <dgm:t>
        <a:bodyPr/>
        <a:lstStyle/>
        <a:p>
          <a:endParaRPr lang="en-US"/>
        </a:p>
      </dgm:t>
    </dgm:pt>
    <dgm:pt modelId="{807D1799-0B5E-BB41-AA98-4698C71B3263}">
      <dgm:prSet phldrT="[Text]" custT="1"/>
      <dgm:spPr>
        <a:noFill/>
        <a:effectLst/>
      </dgm:spPr>
      <dgm:t>
        <a:bodyPr/>
        <a:lstStyle/>
        <a:p>
          <a:r>
            <a:rPr lang="en-US" sz="1800" dirty="0" smtClean="0">
              <a:solidFill>
                <a:schemeClr val="tx1">
                  <a:lumMod val="75000"/>
                  <a:lumOff val="25000"/>
                </a:schemeClr>
              </a:solidFill>
              <a:latin typeface="Arial Black"/>
              <a:cs typeface="Arial Black"/>
            </a:rPr>
            <a:t>CONTROL</a:t>
          </a:r>
        </a:p>
        <a:p>
          <a:endParaRPr lang="en-US" sz="1800" dirty="0" smtClean="0">
            <a:solidFill>
              <a:srgbClr val="000000"/>
            </a:solidFill>
            <a:latin typeface="Arial Black"/>
            <a:cs typeface="Arial Black"/>
          </a:endParaRPr>
        </a:p>
        <a:p>
          <a:endParaRPr lang="en-US" sz="1800" dirty="0">
            <a:solidFill>
              <a:srgbClr val="000000"/>
            </a:solidFill>
            <a:latin typeface="Arial Black"/>
            <a:cs typeface="Arial Black"/>
          </a:endParaRPr>
        </a:p>
      </dgm:t>
    </dgm:pt>
    <dgm:pt modelId="{CE25BEA5-9BBC-8E42-BBE2-9F3BF8A78752}" type="parTrans" cxnId="{5CDDA5B2-1A4F-1D40-B1AF-F8A46A4ABD88}">
      <dgm:prSet/>
      <dgm:spPr>
        <a:solidFill>
          <a:schemeClr val="tx1"/>
        </a:solidFill>
        <a:effectLst/>
      </dgm:spPr>
      <dgm:t>
        <a:bodyPr/>
        <a:lstStyle/>
        <a:p>
          <a:endParaRPr lang="en-US"/>
        </a:p>
      </dgm:t>
    </dgm:pt>
    <dgm:pt modelId="{FCBE838A-62CA-7C4A-8E18-07957C8223EC}" type="sibTrans" cxnId="{5CDDA5B2-1A4F-1D40-B1AF-F8A46A4ABD88}">
      <dgm:prSet/>
      <dgm:spPr/>
      <dgm:t>
        <a:bodyPr/>
        <a:lstStyle/>
        <a:p>
          <a:endParaRPr lang="en-US"/>
        </a:p>
      </dgm:t>
    </dgm:pt>
    <dgm:pt modelId="{ECEFFC2B-A289-7C41-9E7D-70FFDF703879}">
      <dgm:prSet phldrT="[Text]" custT="1"/>
      <dgm:spPr>
        <a:noFill/>
        <a:effectLst/>
      </dgm:spPr>
      <dgm:t>
        <a:bodyPr/>
        <a:lstStyle/>
        <a:p>
          <a:r>
            <a:rPr lang="en-US" sz="1800" dirty="0" smtClean="0">
              <a:solidFill>
                <a:schemeClr val="tx1">
                  <a:lumMod val="75000"/>
                  <a:lumOff val="25000"/>
                </a:schemeClr>
              </a:solidFill>
              <a:latin typeface="Arial Black"/>
              <a:cs typeface="Arial Black"/>
            </a:rPr>
            <a:t>TRACK</a:t>
          </a:r>
        </a:p>
        <a:p>
          <a:endParaRPr lang="en-US" sz="1800" dirty="0" smtClean="0">
            <a:solidFill>
              <a:srgbClr val="000000"/>
            </a:solidFill>
            <a:latin typeface="Arial Black"/>
            <a:cs typeface="Arial Black"/>
          </a:endParaRPr>
        </a:p>
        <a:p>
          <a:endParaRPr lang="en-US" sz="1800" dirty="0">
            <a:solidFill>
              <a:srgbClr val="000000"/>
            </a:solidFill>
            <a:latin typeface="Arial Black"/>
            <a:cs typeface="Arial Black"/>
          </a:endParaRPr>
        </a:p>
      </dgm:t>
    </dgm:pt>
    <dgm:pt modelId="{167736F7-17A5-9D4E-8DAB-75D91B654542}" type="parTrans" cxnId="{AC38602D-9155-E340-A999-C813AF959639}">
      <dgm:prSet/>
      <dgm:spPr>
        <a:solidFill>
          <a:schemeClr val="tx1"/>
        </a:solidFill>
        <a:effectLst/>
      </dgm:spPr>
      <dgm:t>
        <a:bodyPr/>
        <a:lstStyle/>
        <a:p>
          <a:endParaRPr lang="en-US"/>
        </a:p>
      </dgm:t>
    </dgm:pt>
    <dgm:pt modelId="{9E5717AA-4D16-8246-8A35-6BC9585D8F56}" type="sibTrans" cxnId="{AC38602D-9155-E340-A999-C813AF959639}">
      <dgm:prSet/>
      <dgm:spPr/>
      <dgm:t>
        <a:bodyPr/>
        <a:lstStyle/>
        <a:p>
          <a:endParaRPr lang="en-US"/>
        </a:p>
      </dgm:t>
    </dgm:pt>
    <dgm:pt modelId="{19448F9F-8E2D-C241-9B01-85F9BD6FC697}">
      <dgm:prSet phldrT="[Text]" custT="1"/>
      <dgm:spPr>
        <a:noFill/>
        <a:effectLst/>
      </dgm:spPr>
      <dgm:t>
        <a:bodyPr/>
        <a:lstStyle/>
        <a:p>
          <a:endParaRPr lang="en-US" sz="1800" dirty="0">
            <a:solidFill>
              <a:srgbClr val="FF0000"/>
            </a:solidFill>
            <a:latin typeface="Arial Black"/>
            <a:cs typeface="Arial Black"/>
          </a:endParaRPr>
        </a:p>
      </dgm:t>
    </dgm:pt>
    <dgm:pt modelId="{DA95F972-4058-D240-85CA-D2CF1F61D619}" type="sibTrans" cxnId="{D968EC80-BA64-5440-95EC-414554AE75A0}">
      <dgm:prSet/>
      <dgm:spPr/>
      <dgm:t>
        <a:bodyPr/>
        <a:lstStyle/>
        <a:p>
          <a:endParaRPr lang="en-US"/>
        </a:p>
      </dgm:t>
    </dgm:pt>
    <dgm:pt modelId="{BEED8D87-4046-AA4F-BB94-AAF1E27047FD}" type="parTrans" cxnId="{D968EC80-BA64-5440-95EC-414554AE75A0}">
      <dgm:prSet/>
      <dgm:spPr/>
      <dgm:t>
        <a:bodyPr/>
        <a:lstStyle/>
        <a:p>
          <a:endParaRPr lang="en-US"/>
        </a:p>
      </dgm:t>
    </dgm:pt>
    <dgm:pt modelId="{C4F8A0B8-58D4-5A45-BBA9-D207D9B0F48A}" type="pres">
      <dgm:prSet presAssocID="{3DE3CCE8-782A-2D4A-8FD1-7226D9C989ED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E8E4403-7EF8-1E4F-BA83-B4CF3FA5D109}" type="pres">
      <dgm:prSet presAssocID="{19448F9F-8E2D-C241-9B01-85F9BD6FC697}" presName="centerShape" presStyleLbl="node0" presStyleIdx="0" presStyleCnt="1" custScaleX="117486"/>
      <dgm:spPr/>
      <dgm:t>
        <a:bodyPr/>
        <a:lstStyle/>
        <a:p>
          <a:endParaRPr lang="en-US"/>
        </a:p>
      </dgm:t>
    </dgm:pt>
    <dgm:pt modelId="{888BFC32-417C-4340-AFE6-297DAD73CD6B}" type="pres">
      <dgm:prSet presAssocID="{A6D322B8-50E6-0F4A-BBE8-C2E4FAAF6F6C}" presName="parTrans" presStyleLbl="bgSibTrans2D1" presStyleIdx="0" presStyleCnt="3" custAng="10738134"/>
      <dgm:spPr/>
      <dgm:t>
        <a:bodyPr/>
        <a:lstStyle/>
        <a:p>
          <a:endParaRPr lang="en-US"/>
        </a:p>
      </dgm:t>
    </dgm:pt>
    <dgm:pt modelId="{2C51E1C1-3F46-8841-8942-93890C38A408}" type="pres">
      <dgm:prSet presAssocID="{B80589C5-83B0-AF46-B47A-99246A04BECF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6AE467-73DF-524C-BDEC-E6A8105F6350}" type="pres">
      <dgm:prSet presAssocID="{CE25BEA5-9BBC-8E42-BBE2-9F3BF8A78752}" presName="parTrans" presStyleLbl="bgSibTrans2D1" presStyleIdx="1" presStyleCnt="3" custAng="10738134"/>
      <dgm:spPr/>
      <dgm:t>
        <a:bodyPr/>
        <a:lstStyle/>
        <a:p>
          <a:endParaRPr lang="en-US"/>
        </a:p>
      </dgm:t>
    </dgm:pt>
    <dgm:pt modelId="{8C17E3DB-2599-1A4B-A6E6-D3F940563E94}" type="pres">
      <dgm:prSet presAssocID="{807D1799-0B5E-BB41-AA98-4698C71B3263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A297D38-E9D3-B543-AA0A-8EA127F60C94}" type="pres">
      <dgm:prSet presAssocID="{167736F7-17A5-9D4E-8DAB-75D91B654542}" presName="parTrans" presStyleLbl="bgSibTrans2D1" presStyleIdx="2" presStyleCnt="3" custAng="10738134"/>
      <dgm:spPr/>
      <dgm:t>
        <a:bodyPr/>
        <a:lstStyle/>
        <a:p>
          <a:endParaRPr lang="en-US"/>
        </a:p>
      </dgm:t>
    </dgm:pt>
    <dgm:pt modelId="{7EEFF5E2-FCD0-DC44-B426-45D85F0EDDE6}" type="pres">
      <dgm:prSet presAssocID="{ECEFFC2B-A289-7C41-9E7D-70FFDF703879}" presName="node" presStyleLbl="node1" presStyleIdx="2" presStyleCnt="3" custScaleX="12960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3A27F66-D43B-6644-AE78-9B0294718D93}" type="presOf" srcId="{19448F9F-8E2D-C241-9B01-85F9BD6FC697}" destId="{6E8E4403-7EF8-1E4F-BA83-B4CF3FA5D109}" srcOrd="0" destOrd="0" presId="urn:microsoft.com/office/officeart/2005/8/layout/radial4"/>
    <dgm:cxn modelId="{CD2D67A7-B27D-BA4E-8181-1D54485045BE}" type="presOf" srcId="{A6D322B8-50E6-0F4A-BBE8-C2E4FAAF6F6C}" destId="{888BFC32-417C-4340-AFE6-297DAD73CD6B}" srcOrd="0" destOrd="0" presId="urn:microsoft.com/office/officeart/2005/8/layout/radial4"/>
    <dgm:cxn modelId="{6749C5A1-D8A8-BE45-BAC9-BEAB0A1B3129}" type="presOf" srcId="{ECEFFC2B-A289-7C41-9E7D-70FFDF703879}" destId="{7EEFF5E2-FCD0-DC44-B426-45D85F0EDDE6}" srcOrd="0" destOrd="0" presId="urn:microsoft.com/office/officeart/2005/8/layout/radial4"/>
    <dgm:cxn modelId="{D968EC80-BA64-5440-95EC-414554AE75A0}" srcId="{3DE3CCE8-782A-2D4A-8FD1-7226D9C989ED}" destId="{19448F9F-8E2D-C241-9B01-85F9BD6FC697}" srcOrd="0" destOrd="0" parTransId="{BEED8D87-4046-AA4F-BB94-AAF1E27047FD}" sibTransId="{DA95F972-4058-D240-85CA-D2CF1F61D619}"/>
    <dgm:cxn modelId="{3A08B119-6D48-FA41-B54A-D7A553995939}" type="presOf" srcId="{B80589C5-83B0-AF46-B47A-99246A04BECF}" destId="{2C51E1C1-3F46-8841-8942-93890C38A408}" srcOrd="0" destOrd="0" presId="urn:microsoft.com/office/officeart/2005/8/layout/radial4"/>
    <dgm:cxn modelId="{E53218EB-864F-CE4A-A4A1-8BD864FF1841}" type="presOf" srcId="{167736F7-17A5-9D4E-8DAB-75D91B654542}" destId="{5A297D38-E9D3-B543-AA0A-8EA127F60C94}" srcOrd="0" destOrd="0" presId="urn:microsoft.com/office/officeart/2005/8/layout/radial4"/>
    <dgm:cxn modelId="{806C4AC8-2429-504A-9DF8-D803AE3DD949}" type="presOf" srcId="{807D1799-0B5E-BB41-AA98-4698C71B3263}" destId="{8C17E3DB-2599-1A4B-A6E6-D3F940563E94}" srcOrd="0" destOrd="0" presId="urn:microsoft.com/office/officeart/2005/8/layout/radial4"/>
    <dgm:cxn modelId="{CF3E59BC-4F7E-764C-8B22-2142E7367999}" type="presOf" srcId="{3DE3CCE8-782A-2D4A-8FD1-7226D9C989ED}" destId="{C4F8A0B8-58D4-5A45-BBA9-D207D9B0F48A}" srcOrd="0" destOrd="0" presId="urn:microsoft.com/office/officeart/2005/8/layout/radial4"/>
    <dgm:cxn modelId="{AC38602D-9155-E340-A999-C813AF959639}" srcId="{19448F9F-8E2D-C241-9B01-85F9BD6FC697}" destId="{ECEFFC2B-A289-7C41-9E7D-70FFDF703879}" srcOrd="2" destOrd="0" parTransId="{167736F7-17A5-9D4E-8DAB-75D91B654542}" sibTransId="{9E5717AA-4D16-8246-8A35-6BC9585D8F56}"/>
    <dgm:cxn modelId="{3F357B12-E308-D444-8BE6-F7E54BA93FB6}" srcId="{19448F9F-8E2D-C241-9B01-85F9BD6FC697}" destId="{B80589C5-83B0-AF46-B47A-99246A04BECF}" srcOrd="0" destOrd="0" parTransId="{A6D322B8-50E6-0F4A-BBE8-C2E4FAAF6F6C}" sibTransId="{0512F581-9CD8-FE47-8C69-629171429061}"/>
    <dgm:cxn modelId="{5CDDA5B2-1A4F-1D40-B1AF-F8A46A4ABD88}" srcId="{19448F9F-8E2D-C241-9B01-85F9BD6FC697}" destId="{807D1799-0B5E-BB41-AA98-4698C71B3263}" srcOrd="1" destOrd="0" parTransId="{CE25BEA5-9BBC-8E42-BBE2-9F3BF8A78752}" sibTransId="{FCBE838A-62CA-7C4A-8E18-07957C8223EC}"/>
    <dgm:cxn modelId="{8CF7B4E7-90CB-474D-8BB7-65CAD6457B41}" type="presOf" srcId="{CE25BEA5-9BBC-8E42-BBE2-9F3BF8A78752}" destId="{176AE467-73DF-524C-BDEC-E6A8105F6350}" srcOrd="0" destOrd="0" presId="urn:microsoft.com/office/officeart/2005/8/layout/radial4"/>
    <dgm:cxn modelId="{4A82DE84-7627-A841-9C9A-BBC5D7690623}" type="presParOf" srcId="{C4F8A0B8-58D4-5A45-BBA9-D207D9B0F48A}" destId="{6E8E4403-7EF8-1E4F-BA83-B4CF3FA5D109}" srcOrd="0" destOrd="0" presId="urn:microsoft.com/office/officeart/2005/8/layout/radial4"/>
    <dgm:cxn modelId="{BA1A18B1-4390-3A48-B0F0-E1E8AB71C102}" type="presParOf" srcId="{C4F8A0B8-58D4-5A45-BBA9-D207D9B0F48A}" destId="{888BFC32-417C-4340-AFE6-297DAD73CD6B}" srcOrd="1" destOrd="0" presId="urn:microsoft.com/office/officeart/2005/8/layout/radial4"/>
    <dgm:cxn modelId="{8074B75C-3E0B-5C4A-A662-B44EEB9A6C33}" type="presParOf" srcId="{C4F8A0B8-58D4-5A45-BBA9-D207D9B0F48A}" destId="{2C51E1C1-3F46-8841-8942-93890C38A408}" srcOrd="2" destOrd="0" presId="urn:microsoft.com/office/officeart/2005/8/layout/radial4"/>
    <dgm:cxn modelId="{88434163-DDF1-0B46-9707-01A68FEF2F50}" type="presParOf" srcId="{C4F8A0B8-58D4-5A45-BBA9-D207D9B0F48A}" destId="{176AE467-73DF-524C-BDEC-E6A8105F6350}" srcOrd="3" destOrd="0" presId="urn:microsoft.com/office/officeart/2005/8/layout/radial4"/>
    <dgm:cxn modelId="{34504CE3-1E7F-BB49-9DBE-09E2129B93E6}" type="presParOf" srcId="{C4F8A0B8-58D4-5A45-BBA9-D207D9B0F48A}" destId="{8C17E3DB-2599-1A4B-A6E6-D3F940563E94}" srcOrd="4" destOrd="0" presId="urn:microsoft.com/office/officeart/2005/8/layout/radial4"/>
    <dgm:cxn modelId="{B678ECF8-AD86-ED4C-A6B5-0C1DD822F07C}" type="presParOf" srcId="{C4F8A0B8-58D4-5A45-BBA9-D207D9B0F48A}" destId="{5A297D38-E9D3-B543-AA0A-8EA127F60C94}" srcOrd="5" destOrd="0" presId="urn:microsoft.com/office/officeart/2005/8/layout/radial4"/>
    <dgm:cxn modelId="{F6D86681-365A-0C4D-BCCE-CAB81FA125FE}" type="presParOf" srcId="{C4F8A0B8-58D4-5A45-BBA9-D207D9B0F48A}" destId="{7EEFF5E2-FCD0-DC44-B426-45D85F0EDDE6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DE3CCE8-782A-2D4A-8FD1-7226D9C989ED}" type="doc">
      <dgm:prSet loTypeId="urn:microsoft.com/office/officeart/2005/8/layout/radial4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80589C5-83B0-AF46-B47A-99246A04BECF}">
      <dgm:prSet phldrT="[Text]" custT="1"/>
      <dgm:spPr>
        <a:noFill/>
        <a:effectLst/>
      </dgm:spPr>
      <dgm:t>
        <a:bodyPr/>
        <a:lstStyle/>
        <a:p>
          <a:r>
            <a:rPr lang="en-US" sz="1800" dirty="0" smtClean="0">
              <a:solidFill>
                <a:schemeClr val="tx1">
                  <a:lumMod val="75000"/>
                  <a:lumOff val="25000"/>
                </a:schemeClr>
              </a:solidFill>
              <a:latin typeface="Arial Black"/>
              <a:cs typeface="Arial Black"/>
            </a:rPr>
            <a:t>SHARE</a:t>
          </a:r>
        </a:p>
        <a:p>
          <a:endParaRPr lang="en-US" sz="1800" dirty="0" smtClean="0">
            <a:solidFill>
              <a:srgbClr val="000000"/>
            </a:solidFill>
            <a:latin typeface="Arial Black"/>
            <a:cs typeface="Arial Black"/>
          </a:endParaRPr>
        </a:p>
        <a:p>
          <a:endParaRPr lang="en-US" sz="1800" dirty="0" smtClean="0">
            <a:solidFill>
              <a:srgbClr val="000000"/>
            </a:solidFill>
            <a:latin typeface="Arial Black"/>
            <a:cs typeface="Arial Black"/>
          </a:endParaRPr>
        </a:p>
      </dgm:t>
    </dgm:pt>
    <dgm:pt modelId="{A6D322B8-50E6-0F4A-BBE8-C2E4FAAF6F6C}" type="parTrans" cxnId="{3F357B12-E308-D444-8BE6-F7E54BA93FB6}">
      <dgm:prSet/>
      <dgm:spPr>
        <a:solidFill>
          <a:schemeClr val="tx1"/>
        </a:solidFill>
        <a:effectLst/>
      </dgm:spPr>
      <dgm:t>
        <a:bodyPr/>
        <a:lstStyle/>
        <a:p>
          <a:endParaRPr lang="en-US"/>
        </a:p>
      </dgm:t>
    </dgm:pt>
    <dgm:pt modelId="{0512F581-9CD8-FE47-8C69-629171429061}" type="sibTrans" cxnId="{3F357B12-E308-D444-8BE6-F7E54BA93FB6}">
      <dgm:prSet/>
      <dgm:spPr/>
      <dgm:t>
        <a:bodyPr/>
        <a:lstStyle/>
        <a:p>
          <a:endParaRPr lang="en-US"/>
        </a:p>
      </dgm:t>
    </dgm:pt>
    <dgm:pt modelId="{807D1799-0B5E-BB41-AA98-4698C71B3263}">
      <dgm:prSet phldrT="[Text]" custT="1"/>
      <dgm:spPr>
        <a:noFill/>
        <a:effectLst/>
      </dgm:spPr>
      <dgm:t>
        <a:bodyPr/>
        <a:lstStyle/>
        <a:p>
          <a:r>
            <a:rPr lang="en-US" sz="1800" dirty="0" smtClean="0">
              <a:solidFill>
                <a:schemeClr val="tx1">
                  <a:lumMod val="75000"/>
                  <a:lumOff val="25000"/>
                </a:schemeClr>
              </a:solidFill>
              <a:latin typeface="Arial Black"/>
              <a:cs typeface="Arial Black"/>
            </a:rPr>
            <a:t>INTERACT</a:t>
          </a:r>
        </a:p>
        <a:p>
          <a:endParaRPr lang="en-US" sz="1800" dirty="0" smtClean="0">
            <a:solidFill>
              <a:srgbClr val="000000"/>
            </a:solidFill>
            <a:latin typeface="Arial Black"/>
            <a:cs typeface="Arial Black"/>
          </a:endParaRPr>
        </a:p>
        <a:p>
          <a:endParaRPr lang="en-US" sz="1800" dirty="0">
            <a:solidFill>
              <a:srgbClr val="000000"/>
            </a:solidFill>
            <a:latin typeface="Arial Black"/>
            <a:cs typeface="Arial Black"/>
          </a:endParaRPr>
        </a:p>
      </dgm:t>
    </dgm:pt>
    <dgm:pt modelId="{CE25BEA5-9BBC-8E42-BBE2-9F3BF8A78752}" type="parTrans" cxnId="{5CDDA5B2-1A4F-1D40-B1AF-F8A46A4ABD88}">
      <dgm:prSet/>
      <dgm:spPr>
        <a:solidFill>
          <a:schemeClr val="tx1"/>
        </a:solidFill>
        <a:effectLst/>
      </dgm:spPr>
      <dgm:t>
        <a:bodyPr/>
        <a:lstStyle/>
        <a:p>
          <a:endParaRPr lang="en-US"/>
        </a:p>
      </dgm:t>
    </dgm:pt>
    <dgm:pt modelId="{FCBE838A-62CA-7C4A-8E18-07957C8223EC}" type="sibTrans" cxnId="{5CDDA5B2-1A4F-1D40-B1AF-F8A46A4ABD88}">
      <dgm:prSet/>
      <dgm:spPr/>
      <dgm:t>
        <a:bodyPr/>
        <a:lstStyle/>
        <a:p>
          <a:endParaRPr lang="en-US"/>
        </a:p>
      </dgm:t>
    </dgm:pt>
    <dgm:pt modelId="{ECEFFC2B-A289-7C41-9E7D-70FFDF703879}">
      <dgm:prSet phldrT="[Text]" custT="1"/>
      <dgm:spPr>
        <a:noFill/>
        <a:effectLst/>
      </dgm:spPr>
      <dgm:t>
        <a:bodyPr/>
        <a:lstStyle/>
        <a:p>
          <a:r>
            <a:rPr lang="en-US" sz="1800" dirty="0" smtClean="0">
              <a:solidFill>
                <a:schemeClr val="tx1">
                  <a:lumMod val="75000"/>
                  <a:lumOff val="25000"/>
                </a:schemeClr>
              </a:solidFill>
              <a:latin typeface="Arial Black"/>
              <a:cs typeface="Arial Black"/>
            </a:rPr>
            <a:t>GROUP</a:t>
          </a:r>
        </a:p>
        <a:p>
          <a:endParaRPr lang="en-US" sz="1800" dirty="0" smtClean="0">
            <a:solidFill>
              <a:srgbClr val="000000"/>
            </a:solidFill>
            <a:latin typeface="Arial Black"/>
            <a:cs typeface="Arial Black"/>
          </a:endParaRPr>
        </a:p>
        <a:p>
          <a:endParaRPr lang="en-US" sz="1800" dirty="0">
            <a:solidFill>
              <a:srgbClr val="000000"/>
            </a:solidFill>
            <a:latin typeface="Arial Black"/>
            <a:cs typeface="Arial Black"/>
          </a:endParaRPr>
        </a:p>
      </dgm:t>
    </dgm:pt>
    <dgm:pt modelId="{167736F7-17A5-9D4E-8DAB-75D91B654542}" type="parTrans" cxnId="{AC38602D-9155-E340-A999-C813AF959639}">
      <dgm:prSet/>
      <dgm:spPr>
        <a:solidFill>
          <a:schemeClr val="tx1"/>
        </a:solidFill>
        <a:effectLst/>
      </dgm:spPr>
      <dgm:t>
        <a:bodyPr/>
        <a:lstStyle/>
        <a:p>
          <a:endParaRPr lang="en-US"/>
        </a:p>
      </dgm:t>
    </dgm:pt>
    <dgm:pt modelId="{9E5717AA-4D16-8246-8A35-6BC9585D8F56}" type="sibTrans" cxnId="{AC38602D-9155-E340-A999-C813AF959639}">
      <dgm:prSet/>
      <dgm:spPr/>
      <dgm:t>
        <a:bodyPr/>
        <a:lstStyle/>
        <a:p>
          <a:endParaRPr lang="en-US"/>
        </a:p>
      </dgm:t>
    </dgm:pt>
    <dgm:pt modelId="{19448F9F-8E2D-C241-9B01-85F9BD6FC697}">
      <dgm:prSet phldrT="[Text]" custT="1"/>
      <dgm:spPr>
        <a:noFill/>
        <a:effectLst/>
      </dgm:spPr>
      <dgm:t>
        <a:bodyPr/>
        <a:lstStyle/>
        <a:p>
          <a:endParaRPr lang="en-US" sz="1800" dirty="0">
            <a:solidFill>
              <a:srgbClr val="FF0000"/>
            </a:solidFill>
            <a:latin typeface="Arial Black"/>
            <a:cs typeface="Arial Black"/>
          </a:endParaRPr>
        </a:p>
      </dgm:t>
    </dgm:pt>
    <dgm:pt modelId="{DA95F972-4058-D240-85CA-D2CF1F61D619}" type="sibTrans" cxnId="{D968EC80-BA64-5440-95EC-414554AE75A0}">
      <dgm:prSet/>
      <dgm:spPr/>
      <dgm:t>
        <a:bodyPr/>
        <a:lstStyle/>
        <a:p>
          <a:endParaRPr lang="en-US"/>
        </a:p>
      </dgm:t>
    </dgm:pt>
    <dgm:pt modelId="{BEED8D87-4046-AA4F-BB94-AAF1E27047FD}" type="parTrans" cxnId="{D968EC80-BA64-5440-95EC-414554AE75A0}">
      <dgm:prSet/>
      <dgm:spPr/>
      <dgm:t>
        <a:bodyPr/>
        <a:lstStyle/>
        <a:p>
          <a:endParaRPr lang="en-US"/>
        </a:p>
      </dgm:t>
    </dgm:pt>
    <dgm:pt modelId="{C4F8A0B8-58D4-5A45-BBA9-D207D9B0F48A}" type="pres">
      <dgm:prSet presAssocID="{3DE3CCE8-782A-2D4A-8FD1-7226D9C989ED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E8E4403-7EF8-1E4F-BA83-B4CF3FA5D109}" type="pres">
      <dgm:prSet presAssocID="{19448F9F-8E2D-C241-9B01-85F9BD6FC697}" presName="centerShape" presStyleLbl="node0" presStyleIdx="0" presStyleCnt="1" custScaleX="117486"/>
      <dgm:spPr/>
      <dgm:t>
        <a:bodyPr/>
        <a:lstStyle/>
        <a:p>
          <a:endParaRPr lang="en-US"/>
        </a:p>
      </dgm:t>
    </dgm:pt>
    <dgm:pt modelId="{888BFC32-417C-4340-AFE6-297DAD73CD6B}" type="pres">
      <dgm:prSet presAssocID="{A6D322B8-50E6-0F4A-BBE8-C2E4FAAF6F6C}" presName="parTrans" presStyleLbl="bgSibTrans2D1" presStyleIdx="0" presStyleCnt="3" custAng="10738134"/>
      <dgm:spPr/>
      <dgm:t>
        <a:bodyPr/>
        <a:lstStyle/>
        <a:p>
          <a:endParaRPr lang="en-US"/>
        </a:p>
      </dgm:t>
    </dgm:pt>
    <dgm:pt modelId="{2C51E1C1-3F46-8841-8942-93890C38A408}" type="pres">
      <dgm:prSet presAssocID="{B80589C5-83B0-AF46-B47A-99246A04BECF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6AE467-73DF-524C-BDEC-E6A8105F6350}" type="pres">
      <dgm:prSet presAssocID="{CE25BEA5-9BBC-8E42-BBE2-9F3BF8A78752}" presName="parTrans" presStyleLbl="bgSibTrans2D1" presStyleIdx="1" presStyleCnt="3" custAng="10738134"/>
      <dgm:spPr/>
      <dgm:t>
        <a:bodyPr/>
        <a:lstStyle/>
        <a:p>
          <a:endParaRPr lang="en-US"/>
        </a:p>
      </dgm:t>
    </dgm:pt>
    <dgm:pt modelId="{8C17E3DB-2599-1A4B-A6E6-D3F940563E94}" type="pres">
      <dgm:prSet presAssocID="{807D1799-0B5E-BB41-AA98-4698C71B3263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A297D38-E9D3-B543-AA0A-8EA127F60C94}" type="pres">
      <dgm:prSet presAssocID="{167736F7-17A5-9D4E-8DAB-75D91B654542}" presName="parTrans" presStyleLbl="bgSibTrans2D1" presStyleIdx="2" presStyleCnt="3" custAng="10738134"/>
      <dgm:spPr/>
      <dgm:t>
        <a:bodyPr/>
        <a:lstStyle/>
        <a:p>
          <a:endParaRPr lang="en-US"/>
        </a:p>
      </dgm:t>
    </dgm:pt>
    <dgm:pt modelId="{7EEFF5E2-FCD0-DC44-B426-45D85F0EDDE6}" type="pres">
      <dgm:prSet presAssocID="{ECEFFC2B-A289-7C41-9E7D-70FFDF703879}" presName="node" presStyleLbl="node1" presStyleIdx="2" presStyleCnt="3" custScaleX="12960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7517669-F70F-734B-9AD0-C31AA339378B}" type="presOf" srcId="{CE25BEA5-9BBC-8E42-BBE2-9F3BF8A78752}" destId="{176AE467-73DF-524C-BDEC-E6A8105F6350}" srcOrd="0" destOrd="0" presId="urn:microsoft.com/office/officeart/2005/8/layout/radial4"/>
    <dgm:cxn modelId="{D968EC80-BA64-5440-95EC-414554AE75A0}" srcId="{3DE3CCE8-782A-2D4A-8FD1-7226D9C989ED}" destId="{19448F9F-8E2D-C241-9B01-85F9BD6FC697}" srcOrd="0" destOrd="0" parTransId="{BEED8D87-4046-AA4F-BB94-AAF1E27047FD}" sibTransId="{DA95F972-4058-D240-85CA-D2CF1F61D619}"/>
    <dgm:cxn modelId="{E70640F8-A4FD-3043-83A0-C5972BC7A388}" type="presOf" srcId="{807D1799-0B5E-BB41-AA98-4698C71B3263}" destId="{8C17E3DB-2599-1A4B-A6E6-D3F940563E94}" srcOrd="0" destOrd="0" presId="urn:microsoft.com/office/officeart/2005/8/layout/radial4"/>
    <dgm:cxn modelId="{10DFCD60-DC76-D748-8FDE-961351245CB1}" type="presOf" srcId="{167736F7-17A5-9D4E-8DAB-75D91B654542}" destId="{5A297D38-E9D3-B543-AA0A-8EA127F60C94}" srcOrd="0" destOrd="0" presId="urn:microsoft.com/office/officeart/2005/8/layout/radial4"/>
    <dgm:cxn modelId="{9D0D81C3-E5C1-DF4F-9201-F873C003E498}" type="presOf" srcId="{3DE3CCE8-782A-2D4A-8FD1-7226D9C989ED}" destId="{C4F8A0B8-58D4-5A45-BBA9-D207D9B0F48A}" srcOrd="0" destOrd="0" presId="urn:microsoft.com/office/officeart/2005/8/layout/radial4"/>
    <dgm:cxn modelId="{31CD3911-A128-AF45-B8CC-BB2AE6D5DFC7}" type="presOf" srcId="{B80589C5-83B0-AF46-B47A-99246A04BECF}" destId="{2C51E1C1-3F46-8841-8942-93890C38A408}" srcOrd="0" destOrd="0" presId="urn:microsoft.com/office/officeart/2005/8/layout/radial4"/>
    <dgm:cxn modelId="{B41777C6-0A52-F14F-A3CC-B700CAC3E874}" type="presOf" srcId="{19448F9F-8E2D-C241-9B01-85F9BD6FC697}" destId="{6E8E4403-7EF8-1E4F-BA83-B4CF3FA5D109}" srcOrd="0" destOrd="0" presId="urn:microsoft.com/office/officeart/2005/8/layout/radial4"/>
    <dgm:cxn modelId="{173CCCD4-5CED-014F-902D-4BCA79D742C2}" type="presOf" srcId="{A6D322B8-50E6-0F4A-BBE8-C2E4FAAF6F6C}" destId="{888BFC32-417C-4340-AFE6-297DAD73CD6B}" srcOrd="0" destOrd="0" presId="urn:microsoft.com/office/officeart/2005/8/layout/radial4"/>
    <dgm:cxn modelId="{AC38602D-9155-E340-A999-C813AF959639}" srcId="{19448F9F-8E2D-C241-9B01-85F9BD6FC697}" destId="{ECEFFC2B-A289-7C41-9E7D-70FFDF703879}" srcOrd="2" destOrd="0" parTransId="{167736F7-17A5-9D4E-8DAB-75D91B654542}" sibTransId="{9E5717AA-4D16-8246-8A35-6BC9585D8F56}"/>
    <dgm:cxn modelId="{13B4ADA0-C91F-1E40-96F3-86053F9BE6BA}" type="presOf" srcId="{ECEFFC2B-A289-7C41-9E7D-70FFDF703879}" destId="{7EEFF5E2-FCD0-DC44-B426-45D85F0EDDE6}" srcOrd="0" destOrd="0" presId="urn:microsoft.com/office/officeart/2005/8/layout/radial4"/>
    <dgm:cxn modelId="{3F357B12-E308-D444-8BE6-F7E54BA93FB6}" srcId="{19448F9F-8E2D-C241-9B01-85F9BD6FC697}" destId="{B80589C5-83B0-AF46-B47A-99246A04BECF}" srcOrd="0" destOrd="0" parTransId="{A6D322B8-50E6-0F4A-BBE8-C2E4FAAF6F6C}" sibTransId="{0512F581-9CD8-FE47-8C69-629171429061}"/>
    <dgm:cxn modelId="{5CDDA5B2-1A4F-1D40-B1AF-F8A46A4ABD88}" srcId="{19448F9F-8E2D-C241-9B01-85F9BD6FC697}" destId="{807D1799-0B5E-BB41-AA98-4698C71B3263}" srcOrd="1" destOrd="0" parTransId="{CE25BEA5-9BBC-8E42-BBE2-9F3BF8A78752}" sibTransId="{FCBE838A-62CA-7C4A-8E18-07957C8223EC}"/>
    <dgm:cxn modelId="{DBB52DDB-7BBF-054B-9247-CDF8D7122236}" type="presParOf" srcId="{C4F8A0B8-58D4-5A45-BBA9-D207D9B0F48A}" destId="{6E8E4403-7EF8-1E4F-BA83-B4CF3FA5D109}" srcOrd="0" destOrd="0" presId="urn:microsoft.com/office/officeart/2005/8/layout/radial4"/>
    <dgm:cxn modelId="{2C769589-2713-904E-803C-69CC2A0F1995}" type="presParOf" srcId="{C4F8A0B8-58D4-5A45-BBA9-D207D9B0F48A}" destId="{888BFC32-417C-4340-AFE6-297DAD73CD6B}" srcOrd="1" destOrd="0" presId="urn:microsoft.com/office/officeart/2005/8/layout/radial4"/>
    <dgm:cxn modelId="{513DF2CE-2F51-3149-B04B-EF16FB88BAAE}" type="presParOf" srcId="{C4F8A0B8-58D4-5A45-BBA9-D207D9B0F48A}" destId="{2C51E1C1-3F46-8841-8942-93890C38A408}" srcOrd="2" destOrd="0" presId="urn:microsoft.com/office/officeart/2005/8/layout/radial4"/>
    <dgm:cxn modelId="{771FE66D-A6DD-1B4B-962D-30F7454E2053}" type="presParOf" srcId="{C4F8A0B8-58D4-5A45-BBA9-D207D9B0F48A}" destId="{176AE467-73DF-524C-BDEC-E6A8105F6350}" srcOrd="3" destOrd="0" presId="urn:microsoft.com/office/officeart/2005/8/layout/radial4"/>
    <dgm:cxn modelId="{C334C8D1-9D83-034E-A459-F8F26C2BDD00}" type="presParOf" srcId="{C4F8A0B8-58D4-5A45-BBA9-D207D9B0F48A}" destId="{8C17E3DB-2599-1A4B-A6E6-D3F940563E94}" srcOrd="4" destOrd="0" presId="urn:microsoft.com/office/officeart/2005/8/layout/radial4"/>
    <dgm:cxn modelId="{1756D9CA-324B-C74D-B3CC-6375F5F1E1BC}" type="presParOf" srcId="{C4F8A0B8-58D4-5A45-BBA9-D207D9B0F48A}" destId="{5A297D38-E9D3-B543-AA0A-8EA127F60C94}" srcOrd="5" destOrd="0" presId="urn:microsoft.com/office/officeart/2005/8/layout/radial4"/>
    <dgm:cxn modelId="{FD272D68-FB02-2B4E-8C71-17C0CA83C924}" type="presParOf" srcId="{C4F8A0B8-58D4-5A45-BBA9-D207D9B0F48A}" destId="{7EEFF5E2-FCD0-DC44-B426-45D85F0EDDE6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DE3CCE8-782A-2D4A-8FD1-7226D9C989ED}" type="doc">
      <dgm:prSet loTypeId="urn:microsoft.com/office/officeart/2005/8/layout/radial4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80589C5-83B0-AF46-B47A-99246A04BECF}">
      <dgm:prSet phldrT="[Text]" custT="1"/>
      <dgm:spPr>
        <a:solidFill>
          <a:schemeClr val="bg1"/>
        </a:solidFill>
        <a:ln>
          <a:solidFill>
            <a:schemeClr val="tx1"/>
          </a:solidFill>
          <a:prstDash val="sysDot"/>
        </a:ln>
        <a:effectLst/>
      </dgm:spPr>
      <dgm:t>
        <a:bodyPr/>
        <a:lstStyle/>
        <a:p>
          <a:pPr algn="ctr"/>
          <a:r>
            <a:rPr lang="en-US" sz="1800" dirty="0" smtClean="0">
              <a:solidFill>
                <a:srgbClr val="000000"/>
              </a:solidFill>
              <a:latin typeface="Arial Black"/>
              <a:cs typeface="Arial Black"/>
            </a:rPr>
            <a:t>A social revolution</a:t>
          </a:r>
          <a:endParaRPr lang="en-US" sz="1800" dirty="0">
            <a:solidFill>
              <a:srgbClr val="FF0000"/>
            </a:solidFill>
            <a:latin typeface="Arial Black"/>
            <a:cs typeface="Arial Black"/>
          </a:endParaRPr>
        </a:p>
      </dgm:t>
    </dgm:pt>
    <dgm:pt modelId="{A6D322B8-50E6-0F4A-BBE8-C2E4FAAF6F6C}" type="parTrans" cxnId="{3F357B12-E308-D444-8BE6-F7E54BA93FB6}">
      <dgm:prSet/>
      <dgm:spPr>
        <a:noFill/>
        <a:ln>
          <a:solidFill>
            <a:schemeClr val="tx1"/>
          </a:solidFill>
          <a:prstDash val="sysDot"/>
        </a:ln>
        <a:effectLst/>
      </dgm:spPr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0512F581-9CD8-FE47-8C69-629171429061}" type="sibTrans" cxnId="{3F357B12-E308-D444-8BE6-F7E54BA93FB6}">
      <dgm:prSet/>
      <dgm:spPr/>
      <dgm:t>
        <a:bodyPr/>
        <a:lstStyle/>
        <a:p>
          <a:endParaRPr lang="en-US"/>
        </a:p>
      </dgm:t>
    </dgm:pt>
    <dgm:pt modelId="{36DB5A01-5AF5-874B-A70C-C485F0B80E9D}">
      <dgm:prSet phldrT="[Text]" custT="1"/>
      <dgm:spPr>
        <a:solidFill>
          <a:schemeClr val="bg1"/>
        </a:solidFill>
        <a:ln>
          <a:solidFill>
            <a:schemeClr val="tx1"/>
          </a:solidFill>
          <a:prstDash val="sysDot"/>
        </a:ln>
        <a:effectLst/>
      </dgm:spPr>
      <dgm:t>
        <a:bodyPr/>
        <a:lstStyle/>
        <a:p>
          <a:pPr algn="ctr"/>
          <a:r>
            <a:rPr lang="en-US" sz="1800" dirty="0" smtClean="0">
              <a:solidFill>
                <a:srgbClr val="000000"/>
              </a:solidFill>
              <a:latin typeface="Arial Black"/>
              <a:cs typeface="Arial Black"/>
            </a:rPr>
            <a:t>A mobile revolution</a:t>
          </a:r>
          <a:endParaRPr lang="en-US" sz="1800" dirty="0">
            <a:solidFill>
              <a:srgbClr val="000000"/>
            </a:solidFill>
            <a:latin typeface="Arial Black"/>
            <a:cs typeface="Arial Black"/>
          </a:endParaRPr>
        </a:p>
      </dgm:t>
    </dgm:pt>
    <dgm:pt modelId="{09E3E24B-9C1F-4240-8B4B-00962BBCB2EB}" type="parTrans" cxnId="{B8B5B44A-3A1A-4144-918A-D6AE34B5B306}">
      <dgm:prSet/>
      <dgm:spPr>
        <a:noFill/>
        <a:ln>
          <a:solidFill>
            <a:schemeClr val="tx1"/>
          </a:solidFill>
          <a:prstDash val="sysDot"/>
        </a:ln>
      </dgm:spPr>
      <dgm:t>
        <a:bodyPr/>
        <a:lstStyle/>
        <a:p>
          <a:endParaRPr lang="en-US"/>
        </a:p>
      </dgm:t>
    </dgm:pt>
    <dgm:pt modelId="{3A107FBB-9CD2-9A46-9FD4-7B108CFB59A4}" type="sibTrans" cxnId="{B8B5B44A-3A1A-4144-918A-D6AE34B5B306}">
      <dgm:prSet/>
      <dgm:spPr/>
      <dgm:t>
        <a:bodyPr/>
        <a:lstStyle/>
        <a:p>
          <a:endParaRPr lang="en-US"/>
        </a:p>
      </dgm:t>
    </dgm:pt>
    <dgm:pt modelId="{1A62C15F-698F-AD40-B4B5-E1A6B707834E}">
      <dgm:prSet phldrT="[Text]" custT="1"/>
      <dgm:spPr>
        <a:solidFill>
          <a:schemeClr val="bg1"/>
        </a:solidFill>
        <a:ln>
          <a:solidFill>
            <a:schemeClr val="tx1"/>
          </a:solidFill>
          <a:prstDash val="sysDot"/>
        </a:ln>
        <a:effectLst/>
      </dgm:spPr>
      <dgm:t>
        <a:bodyPr/>
        <a:lstStyle/>
        <a:p>
          <a:pPr algn="ctr"/>
          <a:r>
            <a:rPr lang="en-US" sz="1800" dirty="0" smtClean="0">
              <a:solidFill>
                <a:srgbClr val="000000"/>
              </a:solidFill>
              <a:latin typeface="Arial Black"/>
              <a:cs typeface="Arial Black"/>
            </a:rPr>
            <a:t>A giving revolution</a:t>
          </a:r>
          <a:endParaRPr lang="en-US" sz="1800" dirty="0">
            <a:solidFill>
              <a:srgbClr val="000000"/>
            </a:solidFill>
            <a:latin typeface="Arial Black"/>
            <a:cs typeface="Arial Black"/>
          </a:endParaRPr>
        </a:p>
      </dgm:t>
    </dgm:pt>
    <dgm:pt modelId="{8E465584-D5AA-2141-BD2D-76E6A0E51435}" type="parTrans" cxnId="{9706B5FA-C268-8E4B-AF65-5F5739F03F50}">
      <dgm:prSet/>
      <dgm:spPr>
        <a:noFill/>
        <a:ln>
          <a:solidFill>
            <a:schemeClr val="tx1"/>
          </a:solidFill>
          <a:prstDash val="sysDot"/>
        </a:ln>
      </dgm:spPr>
      <dgm:t>
        <a:bodyPr/>
        <a:lstStyle/>
        <a:p>
          <a:endParaRPr lang="en-US"/>
        </a:p>
      </dgm:t>
    </dgm:pt>
    <dgm:pt modelId="{347CA02A-27D2-A14D-97F7-A8AEE4DFFC5A}" type="sibTrans" cxnId="{9706B5FA-C268-8E4B-AF65-5F5739F03F50}">
      <dgm:prSet/>
      <dgm:spPr/>
      <dgm:t>
        <a:bodyPr/>
        <a:lstStyle/>
        <a:p>
          <a:endParaRPr lang="en-US"/>
        </a:p>
      </dgm:t>
    </dgm:pt>
    <dgm:pt modelId="{19448F9F-8E2D-C241-9B01-85F9BD6FC697}">
      <dgm:prSet phldrT="[Text]" custT="1"/>
      <dgm:spPr>
        <a:solidFill>
          <a:schemeClr val="bg1">
            <a:alpha val="95000"/>
          </a:schemeClr>
        </a:solidFill>
        <a:ln>
          <a:solidFill>
            <a:schemeClr val="tx1"/>
          </a:solidFill>
          <a:prstDash val="sysDot"/>
        </a:ln>
        <a:effectLst/>
      </dgm:spPr>
      <dgm:t>
        <a:bodyPr/>
        <a:lstStyle/>
        <a:p>
          <a:r>
            <a:rPr lang="en-US" sz="1800" dirty="0" smtClean="0">
              <a:solidFill>
                <a:srgbClr val="000000"/>
              </a:solidFill>
              <a:latin typeface="Arial Black"/>
              <a:cs typeface="Arial Black"/>
            </a:rPr>
            <a:t> The future </a:t>
          </a:r>
          <a:br>
            <a:rPr lang="en-US" sz="1800" dirty="0" smtClean="0">
              <a:solidFill>
                <a:srgbClr val="000000"/>
              </a:solidFill>
              <a:latin typeface="Arial Black"/>
              <a:cs typeface="Arial Black"/>
            </a:rPr>
          </a:br>
          <a:r>
            <a:rPr lang="en-US" sz="1800" dirty="0" smtClean="0">
              <a:solidFill>
                <a:srgbClr val="000000"/>
              </a:solidFill>
              <a:latin typeface="Arial Black"/>
              <a:cs typeface="Arial Black"/>
            </a:rPr>
            <a:t>of taking</a:t>
          </a:r>
          <a:endParaRPr lang="en-US" sz="1800" dirty="0">
            <a:solidFill>
              <a:srgbClr val="000000"/>
            </a:solidFill>
            <a:latin typeface="Arial Black"/>
            <a:cs typeface="Arial Black"/>
          </a:endParaRPr>
        </a:p>
      </dgm:t>
    </dgm:pt>
    <dgm:pt modelId="{DA95F972-4058-D240-85CA-D2CF1F61D619}" type="sibTrans" cxnId="{D968EC80-BA64-5440-95EC-414554AE75A0}">
      <dgm:prSet/>
      <dgm:spPr/>
      <dgm:t>
        <a:bodyPr/>
        <a:lstStyle/>
        <a:p>
          <a:endParaRPr lang="en-US"/>
        </a:p>
      </dgm:t>
    </dgm:pt>
    <dgm:pt modelId="{BEED8D87-4046-AA4F-BB94-AAF1E27047FD}" type="parTrans" cxnId="{D968EC80-BA64-5440-95EC-414554AE75A0}">
      <dgm:prSet/>
      <dgm:spPr/>
      <dgm:t>
        <a:bodyPr/>
        <a:lstStyle/>
        <a:p>
          <a:endParaRPr lang="en-US"/>
        </a:p>
      </dgm:t>
    </dgm:pt>
    <dgm:pt modelId="{C4F8A0B8-58D4-5A45-BBA9-D207D9B0F48A}" type="pres">
      <dgm:prSet presAssocID="{3DE3CCE8-782A-2D4A-8FD1-7226D9C989ED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E8E4403-7EF8-1E4F-BA83-B4CF3FA5D109}" type="pres">
      <dgm:prSet presAssocID="{19448F9F-8E2D-C241-9B01-85F9BD6FC697}" presName="centerShape" presStyleLbl="node0" presStyleIdx="0" presStyleCnt="1" custScaleX="117486" custLinFactNeighborY="3782"/>
      <dgm:spPr/>
      <dgm:t>
        <a:bodyPr/>
        <a:lstStyle/>
        <a:p>
          <a:endParaRPr lang="en-US"/>
        </a:p>
      </dgm:t>
    </dgm:pt>
    <dgm:pt modelId="{888BFC32-417C-4340-AFE6-297DAD73CD6B}" type="pres">
      <dgm:prSet presAssocID="{A6D322B8-50E6-0F4A-BBE8-C2E4FAAF6F6C}" presName="parTrans" presStyleLbl="bgSibTrans2D1" presStyleIdx="0" presStyleCnt="3" custScaleX="183558"/>
      <dgm:spPr/>
      <dgm:t>
        <a:bodyPr/>
        <a:lstStyle/>
        <a:p>
          <a:endParaRPr lang="en-US"/>
        </a:p>
      </dgm:t>
    </dgm:pt>
    <dgm:pt modelId="{2C51E1C1-3F46-8841-8942-93890C38A408}" type="pres">
      <dgm:prSet presAssocID="{B80589C5-83B0-AF46-B47A-99246A04BECF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FBB3077-0C03-DD45-B29B-F61A0518C7D8}" type="pres">
      <dgm:prSet presAssocID="{09E3E24B-9C1F-4240-8B4B-00962BBCB2EB}" presName="parTrans" presStyleLbl="bgSibTrans2D1" presStyleIdx="1" presStyleCnt="3" custScaleX="168841" custLinFactNeighborY="10801"/>
      <dgm:spPr/>
      <dgm:t>
        <a:bodyPr/>
        <a:lstStyle/>
        <a:p>
          <a:endParaRPr lang="en-US"/>
        </a:p>
      </dgm:t>
    </dgm:pt>
    <dgm:pt modelId="{78DFF838-C3E9-C342-B9D8-6FB2A91D84F4}" type="pres">
      <dgm:prSet presAssocID="{36DB5A01-5AF5-874B-A70C-C485F0B80E9D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B558746-FB26-C449-B27B-305AD3F93F40}" type="pres">
      <dgm:prSet presAssocID="{8E465584-D5AA-2141-BD2D-76E6A0E51435}" presName="parTrans" presStyleLbl="bgSibTrans2D1" presStyleIdx="2" presStyleCnt="3" custScaleX="188163"/>
      <dgm:spPr/>
      <dgm:t>
        <a:bodyPr/>
        <a:lstStyle/>
        <a:p>
          <a:endParaRPr lang="en-US"/>
        </a:p>
      </dgm:t>
    </dgm:pt>
    <dgm:pt modelId="{82BA0563-F611-F847-9209-0A5982419C70}" type="pres">
      <dgm:prSet presAssocID="{1A62C15F-698F-AD40-B4B5-E1A6B707834E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68B6F58-42ED-8E4E-9AD6-FE4BA9B4335D}" type="presOf" srcId="{36DB5A01-5AF5-874B-A70C-C485F0B80E9D}" destId="{78DFF838-C3E9-C342-B9D8-6FB2A91D84F4}" srcOrd="0" destOrd="0" presId="urn:microsoft.com/office/officeart/2005/8/layout/radial4"/>
    <dgm:cxn modelId="{992A546E-1ECA-A248-A23B-87565163FB71}" type="presOf" srcId="{A6D322B8-50E6-0F4A-BBE8-C2E4FAAF6F6C}" destId="{888BFC32-417C-4340-AFE6-297DAD73CD6B}" srcOrd="0" destOrd="0" presId="urn:microsoft.com/office/officeart/2005/8/layout/radial4"/>
    <dgm:cxn modelId="{D968EC80-BA64-5440-95EC-414554AE75A0}" srcId="{3DE3CCE8-782A-2D4A-8FD1-7226D9C989ED}" destId="{19448F9F-8E2D-C241-9B01-85F9BD6FC697}" srcOrd="0" destOrd="0" parTransId="{BEED8D87-4046-AA4F-BB94-AAF1E27047FD}" sibTransId="{DA95F972-4058-D240-85CA-D2CF1F61D619}"/>
    <dgm:cxn modelId="{8AFFBD05-1244-AA4B-9692-A9F12F657FFB}" type="presOf" srcId="{B80589C5-83B0-AF46-B47A-99246A04BECF}" destId="{2C51E1C1-3F46-8841-8942-93890C38A408}" srcOrd="0" destOrd="0" presId="urn:microsoft.com/office/officeart/2005/8/layout/radial4"/>
    <dgm:cxn modelId="{DC6A0CAD-7A0D-C640-945D-BA294AA54C94}" type="presOf" srcId="{1A62C15F-698F-AD40-B4B5-E1A6B707834E}" destId="{82BA0563-F611-F847-9209-0A5982419C70}" srcOrd="0" destOrd="0" presId="urn:microsoft.com/office/officeart/2005/8/layout/radial4"/>
    <dgm:cxn modelId="{6F2CBEFF-0517-7843-A1B3-485B33764F29}" type="presOf" srcId="{09E3E24B-9C1F-4240-8B4B-00962BBCB2EB}" destId="{7FBB3077-0C03-DD45-B29B-F61A0518C7D8}" srcOrd="0" destOrd="0" presId="urn:microsoft.com/office/officeart/2005/8/layout/radial4"/>
    <dgm:cxn modelId="{3BE51E9D-57B8-4D4C-B916-E295702DF0D6}" type="presOf" srcId="{3DE3CCE8-782A-2D4A-8FD1-7226D9C989ED}" destId="{C4F8A0B8-58D4-5A45-BBA9-D207D9B0F48A}" srcOrd="0" destOrd="0" presId="urn:microsoft.com/office/officeart/2005/8/layout/radial4"/>
    <dgm:cxn modelId="{430DE214-357D-B34E-B8BF-FCF29B083F2F}" type="presOf" srcId="{19448F9F-8E2D-C241-9B01-85F9BD6FC697}" destId="{6E8E4403-7EF8-1E4F-BA83-B4CF3FA5D109}" srcOrd="0" destOrd="0" presId="urn:microsoft.com/office/officeart/2005/8/layout/radial4"/>
    <dgm:cxn modelId="{44206A91-AD93-1044-935B-585ED0CA0D58}" type="presOf" srcId="{8E465584-D5AA-2141-BD2D-76E6A0E51435}" destId="{AB558746-FB26-C449-B27B-305AD3F93F40}" srcOrd="0" destOrd="0" presId="urn:microsoft.com/office/officeart/2005/8/layout/radial4"/>
    <dgm:cxn modelId="{9706B5FA-C268-8E4B-AF65-5F5739F03F50}" srcId="{19448F9F-8E2D-C241-9B01-85F9BD6FC697}" destId="{1A62C15F-698F-AD40-B4B5-E1A6B707834E}" srcOrd="2" destOrd="0" parTransId="{8E465584-D5AA-2141-BD2D-76E6A0E51435}" sibTransId="{347CA02A-27D2-A14D-97F7-A8AEE4DFFC5A}"/>
    <dgm:cxn modelId="{3F357B12-E308-D444-8BE6-F7E54BA93FB6}" srcId="{19448F9F-8E2D-C241-9B01-85F9BD6FC697}" destId="{B80589C5-83B0-AF46-B47A-99246A04BECF}" srcOrd="0" destOrd="0" parTransId="{A6D322B8-50E6-0F4A-BBE8-C2E4FAAF6F6C}" sibTransId="{0512F581-9CD8-FE47-8C69-629171429061}"/>
    <dgm:cxn modelId="{B8B5B44A-3A1A-4144-918A-D6AE34B5B306}" srcId="{19448F9F-8E2D-C241-9B01-85F9BD6FC697}" destId="{36DB5A01-5AF5-874B-A70C-C485F0B80E9D}" srcOrd="1" destOrd="0" parTransId="{09E3E24B-9C1F-4240-8B4B-00962BBCB2EB}" sibTransId="{3A107FBB-9CD2-9A46-9FD4-7B108CFB59A4}"/>
    <dgm:cxn modelId="{69909AE2-B0A5-5043-8594-0E6C032356D9}" type="presParOf" srcId="{C4F8A0B8-58D4-5A45-BBA9-D207D9B0F48A}" destId="{6E8E4403-7EF8-1E4F-BA83-B4CF3FA5D109}" srcOrd="0" destOrd="0" presId="urn:microsoft.com/office/officeart/2005/8/layout/radial4"/>
    <dgm:cxn modelId="{73BD8952-2738-1646-AC16-28F47B56DE85}" type="presParOf" srcId="{C4F8A0B8-58D4-5A45-BBA9-D207D9B0F48A}" destId="{888BFC32-417C-4340-AFE6-297DAD73CD6B}" srcOrd="1" destOrd="0" presId="urn:microsoft.com/office/officeart/2005/8/layout/radial4"/>
    <dgm:cxn modelId="{CBD1DA5D-2D46-6041-A52A-BAFC846812FC}" type="presParOf" srcId="{C4F8A0B8-58D4-5A45-BBA9-D207D9B0F48A}" destId="{2C51E1C1-3F46-8841-8942-93890C38A408}" srcOrd="2" destOrd="0" presId="urn:microsoft.com/office/officeart/2005/8/layout/radial4"/>
    <dgm:cxn modelId="{0DE633CE-02B5-1B45-8A71-05EC3BE2E6A6}" type="presParOf" srcId="{C4F8A0B8-58D4-5A45-BBA9-D207D9B0F48A}" destId="{7FBB3077-0C03-DD45-B29B-F61A0518C7D8}" srcOrd="3" destOrd="0" presId="urn:microsoft.com/office/officeart/2005/8/layout/radial4"/>
    <dgm:cxn modelId="{BDDD31F4-0A65-4A4E-803F-D2EAF157BBFC}" type="presParOf" srcId="{C4F8A0B8-58D4-5A45-BBA9-D207D9B0F48A}" destId="{78DFF838-C3E9-C342-B9D8-6FB2A91D84F4}" srcOrd="4" destOrd="0" presId="urn:microsoft.com/office/officeart/2005/8/layout/radial4"/>
    <dgm:cxn modelId="{64FF5280-7825-AF4B-BF48-D628F43146F7}" type="presParOf" srcId="{C4F8A0B8-58D4-5A45-BBA9-D207D9B0F48A}" destId="{AB558746-FB26-C449-B27B-305AD3F93F40}" srcOrd="5" destOrd="0" presId="urn:microsoft.com/office/officeart/2005/8/layout/radial4"/>
    <dgm:cxn modelId="{67F99338-EAED-2E4B-82EE-3B9885BDF3FA}" type="presParOf" srcId="{C4F8A0B8-58D4-5A45-BBA9-D207D9B0F48A}" destId="{82BA0563-F611-F847-9209-0A5982419C70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DE3CCE8-782A-2D4A-8FD1-7226D9C989ED}" type="doc">
      <dgm:prSet loTypeId="urn:microsoft.com/office/officeart/2005/8/layout/radial4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80589C5-83B0-AF46-B47A-99246A04BECF}">
      <dgm:prSet phldrT="[Text]" custT="1"/>
      <dgm:spPr>
        <a:solidFill>
          <a:schemeClr val="bg1"/>
        </a:solidFill>
        <a:ln>
          <a:solidFill>
            <a:schemeClr val="tx1"/>
          </a:solidFill>
          <a:prstDash val="sysDot"/>
        </a:ln>
        <a:effectLst/>
      </dgm:spPr>
      <dgm:t>
        <a:bodyPr/>
        <a:lstStyle/>
        <a:p>
          <a:pPr algn="ctr"/>
          <a:r>
            <a:rPr lang="en-US" sz="1800" dirty="0" smtClean="0">
              <a:solidFill>
                <a:srgbClr val="000000"/>
              </a:solidFill>
              <a:latin typeface="Arial Black"/>
              <a:cs typeface="Arial Black"/>
            </a:rPr>
            <a:t>SOCIAL</a:t>
          </a:r>
        </a:p>
        <a:p>
          <a:pPr algn="ctr"/>
          <a:endParaRPr lang="en-US" sz="1800" dirty="0" smtClean="0">
            <a:solidFill>
              <a:srgbClr val="000000"/>
            </a:solidFill>
            <a:latin typeface="Arial Black"/>
            <a:cs typeface="Arial Black"/>
          </a:endParaRPr>
        </a:p>
        <a:p>
          <a:pPr algn="ctr"/>
          <a:endParaRPr lang="en-US" sz="1800" dirty="0">
            <a:solidFill>
              <a:srgbClr val="FF0000"/>
            </a:solidFill>
            <a:latin typeface="Arial Black"/>
            <a:cs typeface="Arial Black"/>
          </a:endParaRPr>
        </a:p>
      </dgm:t>
    </dgm:pt>
    <dgm:pt modelId="{A6D322B8-50E6-0F4A-BBE8-C2E4FAAF6F6C}" type="parTrans" cxnId="{3F357B12-E308-D444-8BE6-F7E54BA93FB6}">
      <dgm:prSet/>
      <dgm:spPr>
        <a:noFill/>
        <a:ln>
          <a:solidFill>
            <a:schemeClr val="tx1"/>
          </a:solidFill>
          <a:prstDash val="sysDot"/>
        </a:ln>
        <a:effectLst/>
      </dgm:spPr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0512F581-9CD8-FE47-8C69-629171429061}" type="sibTrans" cxnId="{3F357B12-E308-D444-8BE6-F7E54BA93FB6}">
      <dgm:prSet/>
      <dgm:spPr/>
      <dgm:t>
        <a:bodyPr/>
        <a:lstStyle/>
        <a:p>
          <a:endParaRPr lang="en-US"/>
        </a:p>
      </dgm:t>
    </dgm:pt>
    <dgm:pt modelId="{36DB5A01-5AF5-874B-A70C-C485F0B80E9D}">
      <dgm:prSet phldrT="[Text]" custT="1"/>
      <dgm:spPr>
        <a:solidFill>
          <a:schemeClr val="bg1"/>
        </a:solidFill>
        <a:ln>
          <a:solidFill>
            <a:schemeClr val="tx1"/>
          </a:solidFill>
          <a:prstDash val="sysDot"/>
        </a:ln>
        <a:effectLst/>
      </dgm:spPr>
      <dgm:t>
        <a:bodyPr/>
        <a:lstStyle/>
        <a:p>
          <a:pPr algn="ctr"/>
          <a:r>
            <a:rPr lang="en-US" sz="1800" dirty="0" smtClean="0">
              <a:solidFill>
                <a:srgbClr val="000000"/>
              </a:solidFill>
              <a:latin typeface="Arial Black"/>
              <a:cs typeface="Arial Black"/>
            </a:rPr>
            <a:t>SMART</a:t>
          </a:r>
        </a:p>
        <a:p>
          <a:pPr algn="ctr"/>
          <a:endParaRPr lang="en-US" sz="1800" dirty="0" smtClean="0">
            <a:solidFill>
              <a:srgbClr val="000000"/>
            </a:solidFill>
            <a:latin typeface="Arial Black"/>
            <a:cs typeface="Arial Black"/>
          </a:endParaRPr>
        </a:p>
        <a:p>
          <a:pPr algn="ctr"/>
          <a:endParaRPr lang="en-US" sz="1800" dirty="0">
            <a:solidFill>
              <a:srgbClr val="000000"/>
            </a:solidFill>
            <a:latin typeface="Arial Black"/>
            <a:cs typeface="Arial Black"/>
          </a:endParaRPr>
        </a:p>
      </dgm:t>
    </dgm:pt>
    <dgm:pt modelId="{09E3E24B-9C1F-4240-8B4B-00962BBCB2EB}" type="parTrans" cxnId="{B8B5B44A-3A1A-4144-918A-D6AE34B5B306}">
      <dgm:prSet/>
      <dgm:spPr>
        <a:noFill/>
        <a:ln>
          <a:solidFill>
            <a:schemeClr val="tx1"/>
          </a:solidFill>
          <a:prstDash val="sysDot"/>
        </a:ln>
      </dgm:spPr>
      <dgm:t>
        <a:bodyPr/>
        <a:lstStyle/>
        <a:p>
          <a:endParaRPr lang="en-US"/>
        </a:p>
      </dgm:t>
    </dgm:pt>
    <dgm:pt modelId="{3A107FBB-9CD2-9A46-9FD4-7B108CFB59A4}" type="sibTrans" cxnId="{B8B5B44A-3A1A-4144-918A-D6AE34B5B306}">
      <dgm:prSet/>
      <dgm:spPr/>
      <dgm:t>
        <a:bodyPr/>
        <a:lstStyle/>
        <a:p>
          <a:endParaRPr lang="en-US"/>
        </a:p>
      </dgm:t>
    </dgm:pt>
    <dgm:pt modelId="{1A62C15F-698F-AD40-B4B5-E1A6B707834E}">
      <dgm:prSet phldrT="[Text]" custT="1"/>
      <dgm:spPr>
        <a:solidFill>
          <a:schemeClr val="bg1"/>
        </a:solidFill>
        <a:ln>
          <a:solidFill>
            <a:schemeClr val="tx1"/>
          </a:solidFill>
          <a:prstDash val="sysDot"/>
        </a:ln>
        <a:effectLst/>
      </dgm:spPr>
      <dgm:t>
        <a:bodyPr/>
        <a:lstStyle/>
        <a:p>
          <a:pPr algn="ctr"/>
          <a:r>
            <a:rPr lang="en-US" sz="1800" dirty="0" smtClean="0">
              <a:solidFill>
                <a:srgbClr val="000000"/>
              </a:solidFill>
              <a:latin typeface="Arial Black"/>
              <a:cs typeface="Arial Black"/>
            </a:rPr>
            <a:t>SIMPLE</a:t>
          </a:r>
        </a:p>
        <a:p>
          <a:pPr algn="ctr"/>
          <a:endParaRPr lang="en-US" sz="1800" dirty="0" smtClean="0">
            <a:solidFill>
              <a:srgbClr val="000000"/>
            </a:solidFill>
            <a:latin typeface="Arial Black"/>
            <a:cs typeface="Arial Black"/>
          </a:endParaRPr>
        </a:p>
        <a:p>
          <a:pPr algn="ctr"/>
          <a:endParaRPr lang="en-US" sz="1800" dirty="0">
            <a:solidFill>
              <a:srgbClr val="000000"/>
            </a:solidFill>
            <a:latin typeface="Arial Black"/>
            <a:cs typeface="Arial Black"/>
          </a:endParaRPr>
        </a:p>
      </dgm:t>
    </dgm:pt>
    <dgm:pt modelId="{8E465584-D5AA-2141-BD2D-76E6A0E51435}" type="parTrans" cxnId="{9706B5FA-C268-8E4B-AF65-5F5739F03F50}">
      <dgm:prSet/>
      <dgm:spPr>
        <a:noFill/>
        <a:ln>
          <a:solidFill>
            <a:schemeClr val="tx1"/>
          </a:solidFill>
          <a:prstDash val="sysDot"/>
        </a:ln>
      </dgm:spPr>
      <dgm:t>
        <a:bodyPr/>
        <a:lstStyle/>
        <a:p>
          <a:endParaRPr lang="en-US"/>
        </a:p>
      </dgm:t>
    </dgm:pt>
    <dgm:pt modelId="{347CA02A-27D2-A14D-97F7-A8AEE4DFFC5A}" type="sibTrans" cxnId="{9706B5FA-C268-8E4B-AF65-5F5739F03F50}">
      <dgm:prSet/>
      <dgm:spPr/>
      <dgm:t>
        <a:bodyPr/>
        <a:lstStyle/>
        <a:p>
          <a:endParaRPr lang="en-US"/>
        </a:p>
      </dgm:t>
    </dgm:pt>
    <dgm:pt modelId="{19448F9F-8E2D-C241-9B01-85F9BD6FC697}">
      <dgm:prSet phldrT="[Text]" custT="1"/>
      <dgm:spPr>
        <a:solidFill>
          <a:schemeClr val="bg1">
            <a:alpha val="95000"/>
          </a:schemeClr>
        </a:solidFill>
        <a:ln>
          <a:solidFill>
            <a:schemeClr val="tx1"/>
          </a:solidFill>
          <a:prstDash val="sysDot"/>
        </a:ln>
        <a:effectLst/>
      </dgm:spPr>
      <dgm:t>
        <a:bodyPr/>
        <a:lstStyle/>
        <a:p>
          <a:r>
            <a:rPr lang="en-US" sz="1800" dirty="0" smtClean="0">
              <a:solidFill>
                <a:srgbClr val="000000"/>
              </a:solidFill>
              <a:latin typeface="Arial Black"/>
              <a:cs typeface="Arial Black"/>
            </a:rPr>
            <a:t> The future </a:t>
          </a:r>
          <a:br>
            <a:rPr lang="en-US" sz="1800" dirty="0" smtClean="0">
              <a:solidFill>
                <a:srgbClr val="000000"/>
              </a:solidFill>
              <a:latin typeface="Arial Black"/>
              <a:cs typeface="Arial Black"/>
            </a:rPr>
          </a:br>
          <a:r>
            <a:rPr lang="en-US" sz="1800" dirty="0" smtClean="0">
              <a:solidFill>
                <a:srgbClr val="000000"/>
              </a:solidFill>
              <a:latin typeface="Arial Black"/>
              <a:cs typeface="Arial Black"/>
            </a:rPr>
            <a:t>of taking</a:t>
          </a:r>
          <a:endParaRPr lang="en-US" sz="1800" dirty="0">
            <a:solidFill>
              <a:srgbClr val="000000"/>
            </a:solidFill>
            <a:latin typeface="Arial Black"/>
            <a:cs typeface="Arial Black"/>
          </a:endParaRPr>
        </a:p>
      </dgm:t>
    </dgm:pt>
    <dgm:pt modelId="{DA95F972-4058-D240-85CA-D2CF1F61D619}" type="sibTrans" cxnId="{D968EC80-BA64-5440-95EC-414554AE75A0}">
      <dgm:prSet/>
      <dgm:spPr/>
      <dgm:t>
        <a:bodyPr/>
        <a:lstStyle/>
        <a:p>
          <a:endParaRPr lang="en-US"/>
        </a:p>
      </dgm:t>
    </dgm:pt>
    <dgm:pt modelId="{BEED8D87-4046-AA4F-BB94-AAF1E27047FD}" type="parTrans" cxnId="{D968EC80-BA64-5440-95EC-414554AE75A0}">
      <dgm:prSet/>
      <dgm:spPr/>
      <dgm:t>
        <a:bodyPr/>
        <a:lstStyle/>
        <a:p>
          <a:endParaRPr lang="en-US"/>
        </a:p>
      </dgm:t>
    </dgm:pt>
    <dgm:pt modelId="{C4F8A0B8-58D4-5A45-BBA9-D207D9B0F48A}" type="pres">
      <dgm:prSet presAssocID="{3DE3CCE8-782A-2D4A-8FD1-7226D9C989ED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E8E4403-7EF8-1E4F-BA83-B4CF3FA5D109}" type="pres">
      <dgm:prSet presAssocID="{19448F9F-8E2D-C241-9B01-85F9BD6FC697}" presName="centerShape" presStyleLbl="node0" presStyleIdx="0" presStyleCnt="1" custScaleX="117486" custLinFactNeighborY="3782"/>
      <dgm:spPr/>
      <dgm:t>
        <a:bodyPr/>
        <a:lstStyle/>
        <a:p>
          <a:endParaRPr lang="en-US"/>
        </a:p>
      </dgm:t>
    </dgm:pt>
    <dgm:pt modelId="{888BFC32-417C-4340-AFE6-297DAD73CD6B}" type="pres">
      <dgm:prSet presAssocID="{A6D322B8-50E6-0F4A-BBE8-C2E4FAAF6F6C}" presName="parTrans" presStyleLbl="bgSibTrans2D1" presStyleIdx="0" presStyleCnt="3" custAng="10762617" custScaleX="46274" custLinFactNeighborX="38451" custLinFactNeighborY="74052"/>
      <dgm:spPr/>
      <dgm:t>
        <a:bodyPr/>
        <a:lstStyle/>
        <a:p>
          <a:endParaRPr lang="en-US"/>
        </a:p>
      </dgm:t>
    </dgm:pt>
    <dgm:pt modelId="{2C51E1C1-3F46-8841-8942-93890C38A408}" type="pres">
      <dgm:prSet presAssocID="{B80589C5-83B0-AF46-B47A-99246A04BECF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FBB3077-0C03-DD45-B29B-F61A0518C7D8}" type="pres">
      <dgm:prSet presAssocID="{09E3E24B-9C1F-4240-8B4B-00962BBCB2EB}" presName="parTrans" presStyleLbl="bgSibTrans2D1" presStyleIdx="1" presStyleCnt="3" custAng="10762617" custScaleX="61171" custLinFactY="30140" custLinFactNeighborX="-489" custLinFactNeighborY="100000"/>
      <dgm:spPr/>
      <dgm:t>
        <a:bodyPr/>
        <a:lstStyle/>
        <a:p>
          <a:endParaRPr lang="en-US"/>
        </a:p>
      </dgm:t>
    </dgm:pt>
    <dgm:pt modelId="{78DFF838-C3E9-C342-B9D8-6FB2A91D84F4}" type="pres">
      <dgm:prSet presAssocID="{36DB5A01-5AF5-874B-A70C-C485F0B80E9D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B558746-FB26-C449-B27B-305AD3F93F40}" type="pres">
      <dgm:prSet presAssocID="{8E465584-D5AA-2141-BD2D-76E6A0E51435}" presName="parTrans" presStyleLbl="bgSibTrans2D1" presStyleIdx="2" presStyleCnt="3" custAng="10762617" custScaleX="47435" custLinFactNeighborX="-37886" custLinFactNeighborY="78679"/>
      <dgm:spPr/>
      <dgm:t>
        <a:bodyPr/>
        <a:lstStyle/>
        <a:p>
          <a:endParaRPr lang="en-US"/>
        </a:p>
      </dgm:t>
    </dgm:pt>
    <dgm:pt modelId="{82BA0563-F611-F847-9209-0A5982419C70}" type="pres">
      <dgm:prSet presAssocID="{1A62C15F-698F-AD40-B4B5-E1A6B707834E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8CD9660-CCC4-E74C-9424-143C886E78D3}" type="presOf" srcId="{A6D322B8-50E6-0F4A-BBE8-C2E4FAAF6F6C}" destId="{888BFC32-417C-4340-AFE6-297DAD73CD6B}" srcOrd="0" destOrd="0" presId="urn:microsoft.com/office/officeart/2005/8/layout/radial4"/>
    <dgm:cxn modelId="{589821A7-E00A-8A4C-9B55-40F7C4139D59}" type="presOf" srcId="{19448F9F-8E2D-C241-9B01-85F9BD6FC697}" destId="{6E8E4403-7EF8-1E4F-BA83-B4CF3FA5D109}" srcOrd="0" destOrd="0" presId="urn:microsoft.com/office/officeart/2005/8/layout/radial4"/>
    <dgm:cxn modelId="{3B808594-B2A4-954D-9DA6-1D5F64AFD905}" type="presOf" srcId="{8E465584-D5AA-2141-BD2D-76E6A0E51435}" destId="{AB558746-FB26-C449-B27B-305AD3F93F40}" srcOrd="0" destOrd="0" presId="urn:microsoft.com/office/officeart/2005/8/layout/radial4"/>
    <dgm:cxn modelId="{77E096EB-AF89-7942-BF57-03DDB46BA3DA}" type="presOf" srcId="{36DB5A01-5AF5-874B-A70C-C485F0B80E9D}" destId="{78DFF838-C3E9-C342-B9D8-6FB2A91D84F4}" srcOrd="0" destOrd="0" presId="urn:microsoft.com/office/officeart/2005/8/layout/radial4"/>
    <dgm:cxn modelId="{0CD85084-54C5-5E4C-A4A6-B3654DEBB7B1}" type="presOf" srcId="{1A62C15F-698F-AD40-B4B5-E1A6B707834E}" destId="{82BA0563-F611-F847-9209-0A5982419C70}" srcOrd="0" destOrd="0" presId="urn:microsoft.com/office/officeart/2005/8/layout/radial4"/>
    <dgm:cxn modelId="{D968EC80-BA64-5440-95EC-414554AE75A0}" srcId="{3DE3CCE8-782A-2D4A-8FD1-7226D9C989ED}" destId="{19448F9F-8E2D-C241-9B01-85F9BD6FC697}" srcOrd="0" destOrd="0" parTransId="{BEED8D87-4046-AA4F-BB94-AAF1E27047FD}" sibTransId="{DA95F972-4058-D240-85CA-D2CF1F61D619}"/>
    <dgm:cxn modelId="{CA03A614-221E-2941-BBB8-483EB9C272DC}" type="presOf" srcId="{3DE3CCE8-782A-2D4A-8FD1-7226D9C989ED}" destId="{C4F8A0B8-58D4-5A45-BBA9-D207D9B0F48A}" srcOrd="0" destOrd="0" presId="urn:microsoft.com/office/officeart/2005/8/layout/radial4"/>
    <dgm:cxn modelId="{DB159412-E0E6-BB49-B249-445BBA8891EA}" type="presOf" srcId="{09E3E24B-9C1F-4240-8B4B-00962BBCB2EB}" destId="{7FBB3077-0C03-DD45-B29B-F61A0518C7D8}" srcOrd="0" destOrd="0" presId="urn:microsoft.com/office/officeart/2005/8/layout/radial4"/>
    <dgm:cxn modelId="{9706B5FA-C268-8E4B-AF65-5F5739F03F50}" srcId="{19448F9F-8E2D-C241-9B01-85F9BD6FC697}" destId="{1A62C15F-698F-AD40-B4B5-E1A6B707834E}" srcOrd="2" destOrd="0" parTransId="{8E465584-D5AA-2141-BD2D-76E6A0E51435}" sibTransId="{347CA02A-27D2-A14D-97F7-A8AEE4DFFC5A}"/>
    <dgm:cxn modelId="{3F357B12-E308-D444-8BE6-F7E54BA93FB6}" srcId="{19448F9F-8E2D-C241-9B01-85F9BD6FC697}" destId="{B80589C5-83B0-AF46-B47A-99246A04BECF}" srcOrd="0" destOrd="0" parTransId="{A6D322B8-50E6-0F4A-BBE8-C2E4FAAF6F6C}" sibTransId="{0512F581-9CD8-FE47-8C69-629171429061}"/>
    <dgm:cxn modelId="{6D66164A-37F1-9643-BB7E-17F085120AAC}" type="presOf" srcId="{B80589C5-83B0-AF46-B47A-99246A04BECF}" destId="{2C51E1C1-3F46-8841-8942-93890C38A408}" srcOrd="0" destOrd="0" presId="urn:microsoft.com/office/officeart/2005/8/layout/radial4"/>
    <dgm:cxn modelId="{B8B5B44A-3A1A-4144-918A-D6AE34B5B306}" srcId="{19448F9F-8E2D-C241-9B01-85F9BD6FC697}" destId="{36DB5A01-5AF5-874B-A70C-C485F0B80E9D}" srcOrd="1" destOrd="0" parTransId="{09E3E24B-9C1F-4240-8B4B-00962BBCB2EB}" sibTransId="{3A107FBB-9CD2-9A46-9FD4-7B108CFB59A4}"/>
    <dgm:cxn modelId="{8DDD1834-76FD-284B-8A18-4708B6AD7264}" type="presParOf" srcId="{C4F8A0B8-58D4-5A45-BBA9-D207D9B0F48A}" destId="{6E8E4403-7EF8-1E4F-BA83-B4CF3FA5D109}" srcOrd="0" destOrd="0" presId="urn:microsoft.com/office/officeart/2005/8/layout/radial4"/>
    <dgm:cxn modelId="{860AF77A-844F-AA4B-BE16-AF410FF5693A}" type="presParOf" srcId="{C4F8A0B8-58D4-5A45-BBA9-D207D9B0F48A}" destId="{888BFC32-417C-4340-AFE6-297DAD73CD6B}" srcOrd="1" destOrd="0" presId="urn:microsoft.com/office/officeart/2005/8/layout/radial4"/>
    <dgm:cxn modelId="{D640F73B-C06F-F04E-B54C-BD31B3D9C75E}" type="presParOf" srcId="{C4F8A0B8-58D4-5A45-BBA9-D207D9B0F48A}" destId="{2C51E1C1-3F46-8841-8942-93890C38A408}" srcOrd="2" destOrd="0" presId="urn:microsoft.com/office/officeart/2005/8/layout/radial4"/>
    <dgm:cxn modelId="{7E74B6FA-BEAE-C24A-B56D-A5AACB24D702}" type="presParOf" srcId="{C4F8A0B8-58D4-5A45-BBA9-D207D9B0F48A}" destId="{7FBB3077-0C03-DD45-B29B-F61A0518C7D8}" srcOrd="3" destOrd="0" presId="urn:microsoft.com/office/officeart/2005/8/layout/radial4"/>
    <dgm:cxn modelId="{37A78A65-F497-754B-8192-DC55818B9C73}" type="presParOf" srcId="{C4F8A0B8-58D4-5A45-BBA9-D207D9B0F48A}" destId="{78DFF838-C3E9-C342-B9D8-6FB2A91D84F4}" srcOrd="4" destOrd="0" presId="urn:microsoft.com/office/officeart/2005/8/layout/radial4"/>
    <dgm:cxn modelId="{7C8FCC9B-2EFD-3B41-A5DC-5C4AE45A6C7D}" type="presParOf" srcId="{C4F8A0B8-58D4-5A45-BBA9-D207D9B0F48A}" destId="{AB558746-FB26-C449-B27B-305AD3F93F40}" srcOrd="5" destOrd="0" presId="urn:microsoft.com/office/officeart/2005/8/layout/radial4"/>
    <dgm:cxn modelId="{E6B2A118-6106-C846-BACF-37A25C23CAF1}" type="presParOf" srcId="{C4F8A0B8-58D4-5A45-BBA9-D207D9B0F48A}" destId="{82BA0563-F611-F847-9209-0A5982419C70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8E4403-7EF8-1E4F-BA83-B4CF3FA5D109}">
      <dsp:nvSpPr>
        <dsp:cNvPr id="0" name=""/>
        <dsp:cNvSpPr/>
      </dsp:nvSpPr>
      <dsp:spPr>
        <a:xfrm>
          <a:off x="2627500" y="2766815"/>
          <a:ext cx="2441388" cy="2078025"/>
        </a:xfrm>
        <a:prstGeom prst="ellipse">
          <a:avLst/>
        </a:prstGeom>
        <a:solidFill>
          <a:schemeClr val="bg1">
            <a:alpha val="95000"/>
          </a:schemeClr>
        </a:solidFill>
        <a:ln>
          <a:solidFill>
            <a:schemeClr val="tx1"/>
          </a:solidFill>
          <a:prstDash val="sysDot"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rgbClr val="000000"/>
              </a:solidFill>
              <a:latin typeface="Arial Black"/>
              <a:cs typeface="Arial Black"/>
            </a:rPr>
            <a:t> The future </a:t>
          </a:r>
          <a:br>
            <a:rPr lang="en-US" sz="1800" kern="1200" dirty="0" smtClean="0">
              <a:solidFill>
                <a:srgbClr val="000000"/>
              </a:solidFill>
              <a:latin typeface="Arial Black"/>
              <a:cs typeface="Arial Black"/>
            </a:rPr>
          </a:br>
          <a:r>
            <a:rPr lang="en-US" sz="1800" kern="1200" dirty="0" smtClean="0">
              <a:solidFill>
                <a:srgbClr val="000000"/>
              </a:solidFill>
              <a:latin typeface="Arial Black"/>
              <a:cs typeface="Arial Black"/>
            </a:rPr>
            <a:t>of giving</a:t>
          </a:r>
          <a:endParaRPr lang="en-US" sz="1800" kern="1200" dirty="0">
            <a:solidFill>
              <a:srgbClr val="000000"/>
            </a:solidFill>
            <a:latin typeface="Arial Black"/>
            <a:cs typeface="Arial Black"/>
          </a:endParaRPr>
        </a:p>
      </dsp:txBody>
      <dsp:txXfrm>
        <a:off x="2985033" y="3071135"/>
        <a:ext cx="1726322" cy="1469385"/>
      </dsp:txXfrm>
    </dsp:sp>
    <dsp:sp modelId="{888BFC32-417C-4340-AFE6-297DAD73CD6B}">
      <dsp:nvSpPr>
        <dsp:cNvPr id="0" name=""/>
        <dsp:cNvSpPr/>
      </dsp:nvSpPr>
      <dsp:spPr>
        <a:xfrm rot="12901562">
          <a:off x="485241" y="2285189"/>
          <a:ext cx="3231695" cy="592237"/>
        </a:xfrm>
        <a:prstGeom prst="leftArrow">
          <a:avLst>
            <a:gd name="adj1" fmla="val 60000"/>
            <a:gd name="adj2" fmla="val 50000"/>
          </a:avLst>
        </a:prstGeom>
        <a:noFill/>
        <a:ln>
          <a:solidFill>
            <a:schemeClr val="tx1"/>
          </a:solidFill>
          <a:prstDash val="sysDot"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C51E1C1-3F46-8841-8942-93890C38A408}">
      <dsp:nvSpPr>
        <dsp:cNvPr id="0" name=""/>
        <dsp:cNvSpPr/>
      </dsp:nvSpPr>
      <dsp:spPr>
        <a:xfrm>
          <a:off x="393163" y="1286415"/>
          <a:ext cx="1974123" cy="1579299"/>
        </a:xfrm>
        <a:prstGeom prst="roundRect">
          <a:avLst>
            <a:gd name="adj" fmla="val 10000"/>
          </a:avLst>
        </a:prstGeom>
        <a:solidFill>
          <a:schemeClr val="bg1"/>
        </a:solidFill>
        <a:ln>
          <a:solidFill>
            <a:schemeClr val="tx1"/>
          </a:solidFill>
          <a:prstDash val="sysDot"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rgbClr val="000000"/>
              </a:solidFill>
              <a:latin typeface="Arial Black"/>
              <a:cs typeface="Arial Black"/>
            </a:rPr>
            <a:t>A social revolution</a:t>
          </a:r>
          <a:endParaRPr lang="en-US" sz="1800" kern="1200" dirty="0">
            <a:solidFill>
              <a:srgbClr val="FF0000"/>
            </a:solidFill>
            <a:latin typeface="Arial Black"/>
            <a:cs typeface="Arial Black"/>
          </a:endParaRPr>
        </a:p>
      </dsp:txBody>
      <dsp:txXfrm>
        <a:off x="439419" y="1332671"/>
        <a:ext cx="1881611" cy="1486787"/>
      </dsp:txXfrm>
    </dsp:sp>
    <dsp:sp modelId="{7FBB3077-0C03-DD45-B29B-F61A0518C7D8}">
      <dsp:nvSpPr>
        <dsp:cNvPr id="0" name=""/>
        <dsp:cNvSpPr/>
      </dsp:nvSpPr>
      <dsp:spPr>
        <a:xfrm rot="16200000">
          <a:off x="2272197" y="1492591"/>
          <a:ext cx="3151994" cy="592237"/>
        </a:xfrm>
        <a:prstGeom prst="leftArrow">
          <a:avLst>
            <a:gd name="adj1" fmla="val 60000"/>
            <a:gd name="adj2" fmla="val 50000"/>
          </a:avLst>
        </a:prstGeom>
        <a:noFill/>
        <a:ln>
          <a:solidFill>
            <a:schemeClr val="tx1"/>
          </a:solidFill>
          <a:prstDash val="sysDot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8DFF838-C3E9-C342-B9D8-6FB2A91D84F4}">
      <dsp:nvSpPr>
        <dsp:cNvPr id="0" name=""/>
        <dsp:cNvSpPr/>
      </dsp:nvSpPr>
      <dsp:spPr>
        <a:xfrm>
          <a:off x="2861132" y="1672"/>
          <a:ext cx="1974123" cy="1579299"/>
        </a:xfrm>
        <a:prstGeom prst="roundRect">
          <a:avLst>
            <a:gd name="adj" fmla="val 10000"/>
          </a:avLst>
        </a:prstGeom>
        <a:solidFill>
          <a:schemeClr val="bg1"/>
        </a:solidFill>
        <a:ln>
          <a:solidFill>
            <a:schemeClr val="tx1"/>
          </a:solidFill>
          <a:prstDash val="sysDot"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rgbClr val="000000"/>
              </a:solidFill>
              <a:latin typeface="Arial Black"/>
              <a:cs typeface="Arial Black"/>
            </a:rPr>
            <a:t>A mobile revolution</a:t>
          </a:r>
          <a:endParaRPr lang="en-US" sz="1800" kern="1200" dirty="0">
            <a:solidFill>
              <a:srgbClr val="000000"/>
            </a:solidFill>
            <a:latin typeface="Arial Black"/>
            <a:cs typeface="Arial Black"/>
          </a:endParaRPr>
        </a:p>
      </dsp:txBody>
      <dsp:txXfrm>
        <a:off x="2907388" y="47928"/>
        <a:ext cx="1881611" cy="1486787"/>
      </dsp:txXfrm>
    </dsp:sp>
    <dsp:sp modelId="{AB558746-FB26-C449-B27B-305AD3F93F40}">
      <dsp:nvSpPr>
        <dsp:cNvPr id="0" name=""/>
        <dsp:cNvSpPr/>
      </dsp:nvSpPr>
      <dsp:spPr>
        <a:xfrm rot="19498438">
          <a:off x="3938914" y="2285189"/>
          <a:ext cx="3312770" cy="592237"/>
        </a:xfrm>
        <a:prstGeom prst="leftArrow">
          <a:avLst>
            <a:gd name="adj1" fmla="val 60000"/>
            <a:gd name="adj2" fmla="val 50000"/>
          </a:avLst>
        </a:prstGeom>
        <a:noFill/>
        <a:ln>
          <a:solidFill>
            <a:schemeClr val="tx1"/>
          </a:solidFill>
          <a:prstDash val="sysDot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2BA0563-F611-F847-9209-0A5982419C70}">
      <dsp:nvSpPr>
        <dsp:cNvPr id="0" name=""/>
        <dsp:cNvSpPr/>
      </dsp:nvSpPr>
      <dsp:spPr>
        <a:xfrm>
          <a:off x="5329102" y="1286415"/>
          <a:ext cx="1974123" cy="1579299"/>
        </a:xfrm>
        <a:prstGeom prst="roundRect">
          <a:avLst>
            <a:gd name="adj" fmla="val 10000"/>
          </a:avLst>
        </a:prstGeom>
        <a:solidFill>
          <a:schemeClr val="bg1"/>
        </a:solidFill>
        <a:ln>
          <a:solidFill>
            <a:schemeClr val="tx1"/>
          </a:solidFill>
          <a:prstDash val="sysDot"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rgbClr val="000000"/>
              </a:solidFill>
              <a:latin typeface="Arial Black"/>
              <a:cs typeface="Arial Black"/>
            </a:rPr>
            <a:t>A giving revolution</a:t>
          </a:r>
          <a:endParaRPr lang="en-US" sz="1800" kern="1200" dirty="0">
            <a:solidFill>
              <a:srgbClr val="000000"/>
            </a:solidFill>
            <a:latin typeface="Arial Black"/>
            <a:cs typeface="Arial Black"/>
          </a:endParaRPr>
        </a:p>
      </dsp:txBody>
      <dsp:txXfrm>
        <a:off x="5375358" y="1332671"/>
        <a:ext cx="1881611" cy="148678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8E4403-7EF8-1E4F-BA83-B4CF3FA5D109}">
      <dsp:nvSpPr>
        <dsp:cNvPr id="0" name=""/>
        <dsp:cNvSpPr/>
      </dsp:nvSpPr>
      <dsp:spPr>
        <a:xfrm>
          <a:off x="2628201" y="2208147"/>
          <a:ext cx="2179129" cy="1854799"/>
        </a:xfrm>
        <a:prstGeom prst="ellipse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 dirty="0">
            <a:solidFill>
              <a:srgbClr val="FF0000"/>
            </a:solidFill>
            <a:latin typeface="Arial Black"/>
            <a:cs typeface="Arial Black"/>
          </a:endParaRPr>
        </a:p>
      </dsp:txBody>
      <dsp:txXfrm>
        <a:off x="2947327" y="2479776"/>
        <a:ext cx="1540877" cy="1311541"/>
      </dsp:txXfrm>
    </dsp:sp>
    <dsp:sp modelId="{888BFC32-417C-4340-AFE6-297DAD73CD6B}">
      <dsp:nvSpPr>
        <dsp:cNvPr id="0" name=""/>
        <dsp:cNvSpPr/>
      </dsp:nvSpPr>
      <dsp:spPr>
        <a:xfrm rot="2038134">
          <a:off x="1607654" y="1857727"/>
          <a:ext cx="1325335" cy="528617"/>
        </a:xfrm>
        <a:prstGeom prst="lef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C51E1C1-3F46-8841-8942-93890C38A408}">
      <dsp:nvSpPr>
        <dsp:cNvPr id="0" name=""/>
        <dsp:cNvSpPr/>
      </dsp:nvSpPr>
      <dsp:spPr>
        <a:xfrm>
          <a:off x="846466" y="1037121"/>
          <a:ext cx="1762059" cy="1409647"/>
        </a:xfrm>
        <a:prstGeom prst="roundRect">
          <a:avLst>
            <a:gd name="adj" fmla="val 10000"/>
          </a:avLst>
        </a:prstGeom>
        <a:noFill/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chemeClr val="tx1">
                  <a:lumMod val="75000"/>
                  <a:lumOff val="25000"/>
                </a:schemeClr>
              </a:solidFill>
              <a:latin typeface="Arial Black"/>
              <a:cs typeface="Arial Black"/>
            </a:rPr>
            <a:t>FAST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 dirty="0" smtClean="0">
            <a:solidFill>
              <a:srgbClr val="000000"/>
            </a:solidFill>
            <a:latin typeface="Arial Black"/>
            <a:cs typeface="Arial Black"/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 dirty="0" smtClean="0">
            <a:solidFill>
              <a:srgbClr val="000000"/>
            </a:solidFill>
            <a:latin typeface="Arial Black"/>
            <a:cs typeface="Arial Black"/>
          </a:endParaRPr>
        </a:p>
      </dsp:txBody>
      <dsp:txXfrm>
        <a:off x="887753" y="1078408"/>
        <a:ext cx="1679485" cy="1327073"/>
      </dsp:txXfrm>
    </dsp:sp>
    <dsp:sp modelId="{176AE467-73DF-524C-BDEC-E6A8105F6350}">
      <dsp:nvSpPr>
        <dsp:cNvPr id="0" name=""/>
        <dsp:cNvSpPr/>
      </dsp:nvSpPr>
      <dsp:spPr>
        <a:xfrm rot="5338134">
          <a:off x="3007943" y="1151390"/>
          <a:ext cx="1419646" cy="528617"/>
        </a:xfrm>
        <a:prstGeom prst="lef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C17E3DB-2599-1A4B-A6E6-D3F940563E94}">
      <dsp:nvSpPr>
        <dsp:cNvPr id="0" name=""/>
        <dsp:cNvSpPr/>
      </dsp:nvSpPr>
      <dsp:spPr>
        <a:xfrm>
          <a:off x="2836736" y="1052"/>
          <a:ext cx="1762059" cy="1409647"/>
        </a:xfrm>
        <a:prstGeom prst="roundRect">
          <a:avLst>
            <a:gd name="adj" fmla="val 10000"/>
          </a:avLst>
        </a:prstGeom>
        <a:noFill/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chemeClr val="tx1">
                  <a:lumMod val="75000"/>
                  <a:lumOff val="25000"/>
                </a:schemeClr>
              </a:solidFill>
              <a:latin typeface="Arial Black"/>
              <a:cs typeface="Arial Black"/>
            </a:rPr>
            <a:t>MOBILE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 dirty="0" smtClean="0">
            <a:solidFill>
              <a:srgbClr val="000000"/>
            </a:solidFill>
            <a:latin typeface="Arial Black"/>
            <a:cs typeface="Arial Black"/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 dirty="0">
            <a:solidFill>
              <a:srgbClr val="000000"/>
            </a:solidFill>
            <a:latin typeface="Arial Black"/>
            <a:cs typeface="Arial Black"/>
          </a:endParaRPr>
        </a:p>
      </dsp:txBody>
      <dsp:txXfrm>
        <a:off x="2878023" y="42339"/>
        <a:ext cx="1679485" cy="1327073"/>
      </dsp:txXfrm>
    </dsp:sp>
    <dsp:sp modelId="{5A297D38-E9D3-B543-AA0A-8EA127F60C94}">
      <dsp:nvSpPr>
        <dsp:cNvPr id="0" name=""/>
        <dsp:cNvSpPr/>
      </dsp:nvSpPr>
      <dsp:spPr>
        <a:xfrm rot="8638134">
          <a:off x="4502543" y="1857727"/>
          <a:ext cx="1325335" cy="528617"/>
        </a:xfrm>
        <a:prstGeom prst="lef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EEFF5E2-FCD0-DC44-B426-45D85F0EDDE6}">
      <dsp:nvSpPr>
        <dsp:cNvPr id="0" name=""/>
        <dsp:cNvSpPr/>
      </dsp:nvSpPr>
      <dsp:spPr>
        <a:xfrm>
          <a:off x="4566152" y="1037121"/>
          <a:ext cx="2283770" cy="1409647"/>
        </a:xfrm>
        <a:prstGeom prst="roundRect">
          <a:avLst>
            <a:gd name="adj" fmla="val 10000"/>
          </a:avLst>
        </a:prstGeom>
        <a:noFill/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chemeClr val="tx1">
                  <a:lumMod val="75000"/>
                  <a:lumOff val="25000"/>
                </a:schemeClr>
              </a:solidFill>
              <a:latin typeface="Arial Black"/>
              <a:cs typeface="Arial Black"/>
            </a:rPr>
            <a:t>FRICTIONLESS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 dirty="0" smtClean="0">
            <a:solidFill>
              <a:srgbClr val="000000"/>
            </a:solidFill>
            <a:latin typeface="Arial Black"/>
            <a:cs typeface="Arial Black"/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 dirty="0">
            <a:solidFill>
              <a:srgbClr val="000000"/>
            </a:solidFill>
            <a:latin typeface="Arial Black"/>
            <a:cs typeface="Arial Black"/>
          </a:endParaRPr>
        </a:p>
      </dsp:txBody>
      <dsp:txXfrm>
        <a:off x="4607439" y="1078408"/>
        <a:ext cx="2201196" cy="132707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8E4403-7EF8-1E4F-BA83-B4CF3FA5D109}">
      <dsp:nvSpPr>
        <dsp:cNvPr id="0" name=""/>
        <dsp:cNvSpPr/>
      </dsp:nvSpPr>
      <dsp:spPr>
        <a:xfrm>
          <a:off x="2628201" y="2208147"/>
          <a:ext cx="2179129" cy="1854799"/>
        </a:xfrm>
        <a:prstGeom prst="ellipse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 dirty="0">
            <a:solidFill>
              <a:srgbClr val="FF0000"/>
            </a:solidFill>
            <a:latin typeface="Arial Black"/>
            <a:cs typeface="Arial Black"/>
          </a:endParaRPr>
        </a:p>
      </dsp:txBody>
      <dsp:txXfrm>
        <a:off x="2947327" y="2479776"/>
        <a:ext cx="1540877" cy="1311541"/>
      </dsp:txXfrm>
    </dsp:sp>
    <dsp:sp modelId="{888BFC32-417C-4340-AFE6-297DAD73CD6B}">
      <dsp:nvSpPr>
        <dsp:cNvPr id="0" name=""/>
        <dsp:cNvSpPr/>
      </dsp:nvSpPr>
      <dsp:spPr>
        <a:xfrm rot="2038134">
          <a:off x="1607654" y="1857727"/>
          <a:ext cx="1325335" cy="528617"/>
        </a:xfrm>
        <a:prstGeom prst="lef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C51E1C1-3F46-8841-8942-93890C38A408}">
      <dsp:nvSpPr>
        <dsp:cNvPr id="0" name=""/>
        <dsp:cNvSpPr/>
      </dsp:nvSpPr>
      <dsp:spPr>
        <a:xfrm>
          <a:off x="846466" y="1037121"/>
          <a:ext cx="1762059" cy="1409647"/>
        </a:xfrm>
        <a:prstGeom prst="roundRect">
          <a:avLst>
            <a:gd name="adj" fmla="val 10000"/>
          </a:avLst>
        </a:prstGeom>
        <a:noFill/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chemeClr val="tx1">
                  <a:lumMod val="75000"/>
                  <a:lumOff val="25000"/>
                </a:schemeClr>
              </a:solidFill>
              <a:latin typeface="Arial Black"/>
              <a:cs typeface="Arial Black"/>
            </a:rPr>
            <a:t>DISCOVER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 dirty="0" smtClean="0">
            <a:solidFill>
              <a:srgbClr val="000000"/>
            </a:solidFill>
            <a:latin typeface="Arial Black"/>
            <a:cs typeface="Arial Black"/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 dirty="0" smtClean="0">
            <a:solidFill>
              <a:srgbClr val="000000"/>
            </a:solidFill>
            <a:latin typeface="Arial Black"/>
            <a:cs typeface="Arial Black"/>
          </a:endParaRPr>
        </a:p>
      </dsp:txBody>
      <dsp:txXfrm>
        <a:off x="887753" y="1078408"/>
        <a:ext cx="1679485" cy="1327073"/>
      </dsp:txXfrm>
    </dsp:sp>
    <dsp:sp modelId="{176AE467-73DF-524C-BDEC-E6A8105F6350}">
      <dsp:nvSpPr>
        <dsp:cNvPr id="0" name=""/>
        <dsp:cNvSpPr/>
      </dsp:nvSpPr>
      <dsp:spPr>
        <a:xfrm rot="5338134">
          <a:off x="3007943" y="1151390"/>
          <a:ext cx="1419646" cy="528617"/>
        </a:xfrm>
        <a:prstGeom prst="lef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C17E3DB-2599-1A4B-A6E6-D3F940563E94}">
      <dsp:nvSpPr>
        <dsp:cNvPr id="0" name=""/>
        <dsp:cNvSpPr/>
      </dsp:nvSpPr>
      <dsp:spPr>
        <a:xfrm>
          <a:off x="2836736" y="1052"/>
          <a:ext cx="1762059" cy="1409647"/>
        </a:xfrm>
        <a:prstGeom prst="roundRect">
          <a:avLst>
            <a:gd name="adj" fmla="val 10000"/>
          </a:avLst>
        </a:prstGeom>
        <a:noFill/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chemeClr val="tx1">
                  <a:lumMod val="75000"/>
                  <a:lumOff val="25000"/>
                </a:schemeClr>
              </a:solidFill>
              <a:latin typeface="Arial Black"/>
              <a:cs typeface="Arial Black"/>
            </a:rPr>
            <a:t>CONTROL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 dirty="0" smtClean="0">
            <a:solidFill>
              <a:srgbClr val="000000"/>
            </a:solidFill>
            <a:latin typeface="Arial Black"/>
            <a:cs typeface="Arial Black"/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 dirty="0">
            <a:solidFill>
              <a:srgbClr val="000000"/>
            </a:solidFill>
            <a:latin typeface="Arial Black"/>
            <a:cs typeface="Arial Black"/>
          </a:endParaRPr>
        </a:p>
      </dsp:txBody>
      <dsp:txXfrm>
        <a:off x="2878023" y="42339"/>
        <a:ext cx="1679485" cy="1327073"/>
      </dsp:txXfrm>
    </dsp:sp>
    <dsp:sp modelId="{5A297D38-E9D3-B543-AA0A-8EA127F60C94}">
      <dsp:nvSpPr>
        <dsp:cNvPr id="0" name=""/>
        <dsp:cNvSpPr/>
      </dsp:nvSpPr>
      <dsp:spPr>
        <a:xfrm rot="8638134">
          <a:off x="4502543" y="1857727"/>
          <a:ext cx="1325335" cy="528617"/>
        </a:xfrm>
        <a:prstGeom prst="lef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EEFF5E2-FCD0-DC44-B426-45D85F0EDDE6}">
      <dsp:nvSpPr>
        <dsp:cNvPr id="0" name=""/>
        <dsp:cNvSpPr/>
      </dsp:nvSpPr>
      <dsp:spPr>
        <a:xfrm>
          <a:off x="4566152" y="1037121"/>
          <a:ext cx="2283770" cy="1409647"/>
        </a:xfrm>
        <a:prstGeom prst="roundRect">
          <a:avLst>
            <a:gd name="adj" fmla="val 10000"/>
          </a:avLst>
        </a:prstGeom>
        <a:noFill/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chemeClr val="tx1">
                  <a:lumMod val="75000"/>
                  <a:lumOff val="25000"/>
                </a:schemeClr>
              </a:solidFill>
              <a:latin typeface="Arial Black"/>
              <a:cs typeface="Arial Black"/>
            </a:rPr>
            <a:t>TRACK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 dirty="0" smtClean="0">
            <a:solidFill>
              <a:srgbClr val="000000"/>
            </a:solidFill>
            <a:latin typeface="Arial Black"/>
            <a:cs typeface="Arial Black"/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 dirty="0">
            <a:solidFill>
              <a:srgbClr val="000000"/>
            </a:solidFill>
            <a:latin typeface="Arial Black"/>
            <a:cs typeface="Arial Black"/>
          </a:endParaRPr>
        </a:p>
      </dsp:txBody>
      <dsp:txXfrm>
        <a:off x="4607439" y="1078408"/>
        <a:ext cx="2201196" cy="132707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8E4403-7EF8-1E4F-BA83-B4CF3FA5D109}">
      <dsp:nvSpPr>
        <dsp:cNvPr id="0" name=""/>
        <dsp:cNvSpPr/>
      </dsp:nvSpPr>
      <dsp:spPr>
        <a:xfrm>
          <a:off x="2628201" y="2208147"/>
          <a:ext cx="2179129" cy="1854799"/>
        </a:xfrm>
        <a:prstGeom prst="ellipse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 dirty="0">
            <a:solidFill>
              <a:srgbClr val="FF0000"/>
            </a:solidFill>
            <a:latin typeface="Arial Black"/>
            <a:cs typeface="Arial Black"/>
          </a:endParaRPr>
        </a:p>
      </dsp:txBody>
      <dsp:txXfrm>
        <a:off x="2947327" y="2479776"/>
        <a:ext cx="1540877" cy="1311541"/>
      </dsp:txXfrm>
    </dsp:sp>
    <dsp:sp modelId="{888BFC32-417C-4340-AFE6-297DAD73CD6B}">
      <dsp:nvSpPr>
        <dsp:cNvPr id="0" name=""/>
        <dsp:cNvSpPr/>
      </dsp:nvSpPr>
      <dsp:spPr>
        <a:xfrm rot="2038134">
          <a:off x="1607654" y="1857727"/>
          <a:ext cx="1325335" cy="528617"/>
        </a:xfrm>
        <a:prstGeom prst="lef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C51E1C1-3F46-8841-8942-93890C38A408}">
      <dsp:nvSpPr>
        <dsp:cNvPr id="0" name=""/>
        <dsp:cNvSpPr/>
      </dsp:nvSpPr>
      <dsp:spPr>
        <a:xfrm>
          <a:off x="846466" y="1037121"/>
          <a:ext cx="1762059" cy="1409647"/>
        </a:xfrm>
        <a:prstGeom prst="roundRect">
          <a:avLst>
            <a:gd name="adj" fmla="val 10000"/>
          </a:avLst>
        </a:prstGeom>
        <a:noFill/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chemeClr val="tx1">
                  <a:lumMod val="75000"/>
                  <a:lumOff val="25000"/>
                </a:schemeClr>
              </a:solidFill>
              <a:latin typeface="Arial Black"/>
              <a:cs typeface="Arial Black"/>
            </a:rPr>
            <a:t>SHARE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 dirty="0" smtClean="0">
            <a:solidFill>
              <a:srgbClr val="000000"/>
            </a:solidFill>
            <a:latin typeface="Arial Black"/>
            <a:cs typeface="Arial Black"/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 dirty="0" smtClean="0">
            <a:solidFill>
              <a:srgbClr val="000000"/>
            </a:solidFill>
            <a:latin typeface="Arial Black"/>
            <a:cs typeface="Arial Black"/>
          </a:endParaRPr>
        </a:p>
      </dsp:txBody>
      <dsp:txXfrm>
        <a:off x="887753" y="1078408"/>
        <a:ext cx="1679485" cy="1327073"/>
      </dsp:txXfrm>
    </dsp:sp>
    <dsp:sp modelId="{176AE467-73DF-524C-BDEC-E6A8105F6350}">
      <dsp:nvSpPr>
        <dsp:cNvPr id="0" name=""/>
        <dsp:cNvSpPr/>
      </dsp:nvSpPr>
      <dsp:spPr>
        <a:xfrm rot="5338134">
          <a:off x="3007943" y="1151390"/>
          <a:ext cx="1419646" cy="528617"/>
        </a:xfrm>
        <a:prstGeom prst="lef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C17E3DB-2599-1A4B-A6E6-D3F940563E94}">
      <dsp:nvSpPr>
        <dsp:cNvPr id="0" name=""/>
        <dsp:cNvSpPr/>
      </dsp:nvSpPr>
      <dsp:spPr>
        <a:xfrm>
          <a:off x="2836736" y="1052"/>
          <a:ext cx="1762059" cy="1409647"/>
        </a:xfrm>
        <a:prstGeom prst="roundRect">
          <a:avLst>
            <a:gd name="adj" fmla="val 10000"/>
          </a:avLst>
        </a:prstGeom>
        <a:noFill/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chemeClr val="tx1">
                  <a:lumMod val="75000"/>
                  <a:lumOff val="25000"/>
                </a:schemeClr>
              </a:solidFill>
              <a:latin typeface="Arial Black"/>
              <a:cs typeface="Arial Black"/>
            </a:rPr>
            <a:t>INTERACT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 dirty="0" smtClean="0">
            <a:solidFill>
              <a:srgbClr val="000000"/>
            </a:solidFill>
            <a:latin typeface="Arial Black"/>
            <a:cs typeface="Arial Black"/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 dirty="0">
            <a:solidFill>
              <a:srgbClr val="000000"/>
            </a:solidFill>
            <a:latin typeface="Arial Black"/>
            <a:cs typeface="Arial Black"/>
          </a:endParaRPr>
        </a:p>
      </dsp:txBody>
      <dsp:txXfrm>
        <a:off x="2878023" y="42339"/>
        <a:ext cx="1679485" cy="1327073"/>
      </dsp:txXfrm>
    </dsp:sp>
    <dsp:sp modelId="{5A297D38-E9D3-B543-AA0A-8EA127F60C94}">
      <dsp:nvSpPr>
        <dsp:cNvPr id="0" name=""/>
        <dsp:cNvSpPr/>
      </dsp:nvSpPr>
      <dsp:spPr>
        <a:xfrm rot="8638134">
          <a:off x="4502543" y="1857727"/>
          <a:ext cx="1325335" cy="528617"/>
        </a:xfrm>
        <a:prstGeom prst="lef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EEFF5E2-FCD0-DC44-B426-45D85F0EDDE6}">
      <dsp:nvSpPr>
        <dsp:cNvPr id="0" name=""/>
        <dsp:cNvSpPr/>
      </dsp:nvSpPr>
      <dsp:spPr>
        <a:xfrm>
          <a:off x="4566152" y="1037121"/>
          <a:ext cx="2283770" cy="1409647"/>
        </a:xfrm>
        <a:prstGeom prst="roundRect">
          <a:avLst>
            <a:gd name="adj" fmla="val 10000"/>
          </a:avLst>
        </a:prstGeom>
        <a:noFill/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chemeClr val="tx1">
                  <a:lumMod val="75000"/>
                  <a:lumOff val="25000"/>
                </a:schemeClr>
              </a:solidFill>
              <a:latin typeface="Arial Black"/>
              <a:cs typeface="Arial Black"/>
            </a:rPr>
            <a:t>GROUP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 dirty="0" smtClean="0">
            <a:solidFill>
              <a:srgbClr val="000000"/>
            </a:solidFill>
            <a:latin typeface="Arial Black"/>
            <a:cs typeface="Arial Black"/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 dirty="0">
            <a:solidFill>
              <a:srgbClr val="000000"/>
            </a:solidFill>
            <a:latin typeface="Arial Black"/>
            <a:cs typeface="Arial Black"/>
          </a:endParaRPr>
        </a:p>
      </dsp:txBody>
      <dsp:txXfrm>
        <a:off x="4607439" y="1078408"/>
        <a:ext cx="2201196" cy="132707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8E4403-7EF8-1E4F-BA83-B4CF3FA5D109}">
      <dsp:nvSpPr>
        <dsp:cNvPr id="0" name=""/>
        <dsp:cNvSpPr/>
      </dsp:nvSpPr>
      <dsp:spPr>
        <a:xfrm>
          <a:off x="2627500" y="2766815"/>
          <a:ext cx="2441388" cy="2078025"/>
        </a:xfrm>
        <a:prstGeom prst="ellipse">
          <a:avLst/>
        </a:prstGeom>
        <a:solidFill>
          <a:schemeClr val="bg1">
            <a:alpha val="95000"/>
          </a:schemeClr>
        </a:solidFill>
        <a:ln>
          <a:solidFill>
            <a:schemeClr val="tx1"/>
          </a:solidFill>
          <a:prstDash val="sysDot"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rgbClr val="000000"/>
              </a:solidFill>
              <a:latin typeface="Arial Black"/>
              <a:cs typeface="Arial Black"/>
            </a:rPr>
            <a:t> The future </a:t>
          </a:r>
          <a:br>
            <a:rPr lang="en-US" sz="1800" kern="1200" dirty="0" smtClean="0">
              <a:solidFill>
                <a:srgbClr val="000000"/>
              </a:solidFill>
              <a:latin typeface="Arial Black"/>
              <a:cs typeface="Arial Black"/>
            </a:rPr>
          </a:br>
          <a:r>
            <a:rPr lang="en-US" sz="1800" kern="1200" dirty="0" smtClean="0">
              <a:solidFill>
                <a:srgbClr val="000000"/>
              </a:solidFill>
              <a:latin typeface="Arial Black"/>
              <a:cs typeface="Arial Black"/>
            </a:rPr>
            <a:t>of taking</a:t>
          </a:r>
          <a:endParaRPr lang="en-US" sz="1800" kern="1200" dirty="0">
            <a:solidFill>
              <a:srgbClr val="000000"/>
            </a:solidFill>
            <a:latin typeface="Arial Black"/>
            <a:cs typeface="Arial Black"/>
          </a:endParaRPr>
        </a:p>
      </dsp:txBody>
      <dsp:txXfrm>
        <a:off x="2985033" y="3071135"/>
        <a:ext cx="1726322" cy="1469385"/>
      </dsp:txXfrm>
    </dsp:sp>
    <dsp:sp modelId="{888BFC32-417C-4340-AFE6-297DAD73CD6B}">
      <dsp:nvSpPr>
        <dsp:cNvPr id="0" name=""/>
        <dsp:cNvSpPr/>
      </dsp:nvSpPr>
      <dsp:spPr>
        <a:xfrm rot="12901562">
          <a:off x="485241" y="2285189"/>
          <a:ext cx="3231695" cy="592237"/>
        </a:xfrm>
        <a:prstGeom prst="leftArrow">
          <a:avLst>
            <a:gd name="adj1" fmla="val 60000"/>
            <a:gd name="adj2" fmla="val 50000"/>
          </a:avLst>
        </a:prstGeom>
        <a:noFill/>
        <a:ln>
          <a:solidFill>
            <a:schemeClr val="tx1"/>
          </a:solidFill>
          <a:prstDash val="sysDot"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C51E1C1-3F46-8841-8942-93890C38A408}">
      <dsp:nvSpPr>
        <dsp:cNvPr id="0" name=""/>
        <dsp:cNvSpPr/>
      </dsp:nvSpPr>
      <dsp:spPr>
        <a:xfrm>
          <a:off x="393163" y="1286415"/>
          <a:ext cx="1974123" cy="1579299"/>
        </a:xfrm>
        <a:prstGeom prst="roundRect">
          <a:avLst>
            <a:gd name="adj" fmla="val 10000"/>
          </a:avLst>
        </a:prstGeom>
        <a:solidFill>
          <a:schemeClr val="bg1"/>
        </a:solidFill>
        <a:ln>
          <a:solidFill>
            <a:schemeClr val="tx1"/>
          </a:solidFill>
          <a:prstDash val="sysDot"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rgbClr val="000000"/>
              </a:solidFill>
              <a:latin typeface="Arial Black"/>
              <a:cs typeface="Arial Black"/>
            </a:rPr>
            <a:t>A social revolution</a:t>
          </a:r>
          <a:endParaRPr lang="en-US" sz="1800" kern="1200" dirty="0">
            <a:solidFill>
              <a:srgbClr val="FF0000"/>
            </a:solidFill>
            <a:latin typeface="Arial Black"/>
            <a:cs typeface="Arial Black"/>
          </a:endParaRPr>
        </a:p>
      </dsp:txBody>
      <dsp:txXfrm>
        <a:off x="439419" y="1332671"/>
        <a:ext cx="1881611" cy="1486787"/>
      </dsp:txXfrm>
    </dsp:sp>
    <dsp:sp modelId="{7FBB3077-0C03-DD45-B29B-F61A0518C7D8}">
      <dsp:nvSpPr>
        <dsp:cNvPr id="0" name=""/>
        <dsp:cNvSpPr/>
      </dsp:nvSpPr>
      <dsp:spPr>
        <a:xfrm rot="16200000">
          <a:off x="2272197" y="1492591"/>
          <a:ext cx="3151994" cy="592237"/>
        </a:xfrm>
        <a:prstGeom prst="leftArrow">
          <a:avLst>
            <a:gd name="adj1" fmla="val 60000"/>
            <a:gd name="adj2" fmla="val 50000"/>
          </a:avLst>
        </a:prstGeom>
        <a:noFill/>
        <a:ln>
          <a:solidFill>
            <a:schemeClr val="tx1"/>
          </a:solidFill>
          <a:prstDash val="sysDot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8DFF838-C3E9-C342-B9D8-6FB2A91D84F4}">
      <dsp:nvSpPr>
        <dsp:cNvPr id="0" name=""/>
        <dsp:cNvSpPr/>
      </dsp:nvSpPr>
      <dsp:spPr>
        <a:xfrm>
          <a:off x="2861132" y="1672"/>
          <a:ext cx="1974123" cy="1579299"/>
        </a:xfrm>
        <a:prstGeom prst="roundRect">
          <a:avLst>
            <a:gd name="adj" fmla="val 10000"/>
          </a:avLst>
        </a:prstGeom>
        <a:solidFill>
          <a:schemeClr val="bg1"/>
        </a:solidFill>
        <a:ln>
          <a:solidFill>
            <a:schemeClr val="tx1"/>
          </a:solidFill>
          <a:prstDash val="sysDot"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rgbClr val="000000"/>
              </a:solidFill>
              <a:latin typeface="Arial Black"/>
              <a:cs typeface="Arial Black"/>
            </a:rPr>
            <a:t>A mobile revolution</a:t>
          </a:r>
          <a:endParaRPr lang="en-US" sz="1800" kern="1200" dirty="0">
            <a:solidFill>
              <a:srgbClr val="000000"/>
            </a:solidFill>
            <a:latin typeface="Arial Black"/>
            <a:cs typeface="Arial Black"/>
          </a:endParaRPr>
        </a:p>
      </dsp:txBody>
      <dsp:txXfrm>
        <a:off x="2907388" y="47928"/>
        <a:ext cx="1881611" cy="1486787"/>
      </dsp:txXfrm>
    </dsp:sp>
    <dsp:sp modelId="{AB558746-FB26-C449-B27B-305AD3F93F40}">
      <dsp:nvSpPr>
        <dsp:cNvPr id="0" name=""/>
        <dsp:cNvSpPr/>
      </dsp:nvSpPr>
      <dsp:spPr>
        <a:xfrm rot="19498438">
          <a:off x="3938914" y="2285189"/>
          <a:ext cx="3312770" cy="592237"/>
        </a:xfrm>
        <a:prstGeom prst="leftArrow">
          <a:avLst>
            <a:gd name="adj1" fmla="val 60000"/>
            <a:gd name="adj2" fmla="val 50000"/>
          </a:avLst>
        </a:prstGeom>
        <a:noFill/>
        <a:ln>
          <a:solidFill>
            <a:schemeClr val="tx1"/>
          </a:solidFill>
          <a:prstDash val="sysDot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2BA0563-F611-F847-9209-0A5982419C70}">
      <dsp:nvSpPr>
        <dsp:cNvPr id="0" name=""/>
        <dsp:cNvSpPr/>
      </dsp:nvSpPr>
      <dsp:spPr>
        <a:xfrm>
          <a:off x="5329102" y="1286415"/>
          <a:ext cx="1974123" cy="1579299"/>
        </a:xfrm>
        <a:prstGeom prst="roundRect">
          <a:avLst>
            <a:gd name="adj" fmla="val 10000"/>
          </a:avLst>
        </a:prstGeom>
        <a:solidFill>
          <a:schemeClr val="bg1"/>
        </a:solidFill>
        <a:ln>
          <a:solidFill>
            <a:schemeClr val="tx1"/>
          </a:solidFill>
          <a:prstDash val="sysDot"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rgbClr val="000000"/>
              </a:solidFill>
              <a:latin typeface="Arial Black"/>
              <a:cs typeface="Arial Black"/>
            </a:rPr>
            <a:t>A giving revolution</a:t>
          </a:r>
          <a:endParaRPr lang="en-US" sz="1800" kern="1200" dirty="0">
            <a:solidFill>
              <a:srgbClr val="000000"/>
            </a:solidFill>
            <a:latin typeface="Arial Black"/>
            <a:cs typeface="Arial Black"/>
          </a:endParaRPr>
        </a:p>
      </dsp:txBody>
      <dsp:txXfrm>
        <a:off x="5375358" y="1332671"/>
        <a:ext cx="1881611" cy="148678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8E4403-7EF8-1E4F-BA83-B4CF3FA5D109}">
      <dsp:nvSpPr>
        <dsp:cNvPr id="0" name=""/>
        <dsp:cNvSpPr/>
      </dsp:nvSpPr>
      <dsp:spPr>
        <a:xfrm>
          <a:off x="2627500" y="2766815"/>
          <a:ext cx="2441388" cy="2078025"/>
        </a:xfrm>
        <a:prstGeom prst="ellipse">
          <a:avLst/>
        </a:prstGeom>
        <a:solidFill>
          <a:schemeClr val="bg1">
            <a:alpha val="95000"/>
          </a:schemeClr>
        </a:solidFill>
        <a:ln>
          <a:solidFill>
            <a:schemeClr val="tx1"/>
          </a:solidFill>
          <a:prstDash val="sysDot"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rgbClr val="000000"/>
              </a:solidFill>
              <a:latin typeface="Arial Black"/>
              <a:cs typeface="Arial Black"/>
            </a:rPr>
            <a:t> The future </a:t>
          </a:r>
          <a:br>
            <a:rPr lang="en-US" sz="1800" kern="1200" dirty="0" smtClean="0">
              <a:solidFill>
                <a:srgbClr val="000000"/>
              </a:solidFill>
              <a:latin typeface="Arial Black"/>
              <a:cs typeface="Arial Black"/>
            </a:rPr>
          </a:br>
          <a:r>
            <a:rPr lang="en-US" sz="1800" kern="1200" dirty="0" smtClean="0">
              <a:solidFill>
                <a:srgbClr val="000000"/>
              </a:solidFill>
              <a:latin typeface="Arial Black"/>
              <a:cs typeface="Arial Black"/>
            </a:rPr>
            <a:t>of taking</a:t>
          </a:r>
          <a:endParaRPr lang="en-US" sz="1800" kern="1200" dirty="0">
            <a:solidFill>
              <a:srgbClr val="000000"/>
            </a:solidFill>
            <a:latin typeface="Arial Black"/>
            <a:cs typeface="Arial Black"/>
          </a:endParaRPr>
        </a:p>
      </dsp:txBody>
      <dsp:txXfrm>
        <a:off x="2985033" y="3071135"/>
        <a:ext cx="1726322" cy="1469385"/>
      </dsp:txXfrm>
    </dsp:sp>
    <dsp:sp modelId="{888BFC32-417C-4340-AFE6-297DAD73CD6B}">
      <dsp:nvSpPr>
        <dsp:cNvPr id="0" name=""/>
        <dsp:cNvSpPr/>
      </dsp:nvSpPr>
      <dsp:spPr>
        <a:xfrm rot="2064179">
          <a:off x="2370705" y="2723753"/>
          <a:ext cx="814693" cy="592237"/>
        </a:xfrm>
        <a:prstGeom prst="leftArrow">
          <a:avLst>
            <a:gd name="adj1" fmla="val 60000"/>
            <a:gd name="adj2" fmla="val 50000"/>
          </a:avLst>
        </a:prstGeom>
        <a:noFill/>
        <a:ln>
          <a:solidFill>
            <a:schemeClr val="tx1"/>
          </a:solidFill>
          <a:prstDash val="sysDot"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C51E1C1-3F46-8841-8942-93890C38A408}">
      <dsp:nvSpPr>
        <dsp:cNvPr id="0" name=""/>
        <dsp:cNvSpPr/>
      </dsp:nvSpPr>
      <dsp:spPr>
        <a:xfrm>
          <a:off x="393163" y="1286415"/>
          <a:ext cx="1974123" cy="1579299"/>
        </a:xfrm>
        <a:prstGeom prst="roundRect">
          <a:avLst>
            <a:gd name="adj" fmla="val 10000"/>
          </a:avLst>
        </a:prstGeom>
        <a:solidFill>
          <a:schemeClr val="bg1"/>
        </a:solidFill>
        <a:ln>
          <a:solidFill>
            <a:schemeClr val="tx1"/>
          </a:solidFill>
          <a:prstDash val="sysDot"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rgbClr val="000000"/>
              </a:solidFill>
              <a:latin typeface="Arial Black"/>
              <a:cs typeface="Arial Black"/>
            </a:rPr>
            <a:t>SOCIAL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 dirty="0" smtClean="0">
            <a:solidFill>
              <a:srgbClr val="000000"/>
            </a:solidFill>
            <a:latin typeface="Arial Black"/>
            <a:cs typeface="Arial Black"/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 dirty="0">
            <a:solidFill>
              <a:srgbClr val="FF0000"/>
            </a:solidFill>
            <a:latin typeface="Arial Black"/>
            <a:cs typeface="Arial Black"/>
          </a:endParaRPr>
        </a:p>
      </dsp:txBody>
      <dsp:txXfrm>
        <a:off x="439419" y="1332671"/>
        <a:ext cx="1881611" cy="1486787"/>
      </dsp:txXfrm>
    </dsp:sp>
    <dsp:sp modelId="{7FBB3077-0C03-DD45-B29B-F61A0518C7D8}">
      <dsp:nvSpPr>
        <dsp:cNvPr id="0" name=""/>
        <dsp:cNvSpPr/>
      </dsp:nvSpPr>
      <dsp:spPr>
        <a:xfrm rot="5362617">
          <a:off x="3268082" y="2199361"/>
          <a:ext cx="1141965" cy="592237"/>
        </a:xfrm>
        <a:prstGeom prst="leftArrow">
          <a:avLst>
            <a:gd name="adj1" fmla="val 60000"/>
            <a:gd name="adj2" fmla="val 50000"/>
          </a:avLst>
        </a:prstGeom>
        <a:noFill/>
        <a:ln>
          <a:solidFill>
            <a:schemeClr val="tx1"/>
          </a:solidFill>
          <a:prstDash val="sysDot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8DFF838-C3E9-C342-B9D8-6FB2A91D84F4}">
      <dsp:nvSpPr>
        <dsp:cNvPr id="0" name=""/>
        <dsp:cNvSpPr/>
      </dsp:nvSpPr>
      <dsp:spPr>
        <a:xfrm>
          <a:off x="2861132" y="1672"/>
          <a:ext cx="1974123" cy="1579299"/>
        </a:xfrm>
        <a:prstGeom prst="roundRect">
          <a:avLst>
            <a:gd name="adj" fmla="val 10000"/>
          </a:avLst>
        </a:prstGeom>
        <a:solidFill>
          <a:schemeClr val="bg1"/>
        </a:solidFill>
        <a:ln>
          <a:solidFill>
            <a:schemeClr val="tx1"/>
          </a:solidFill>
          <a:prstDash val="sysDot"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rgbClr val="000000"/>
              </a:solidFill>
              <a:latin typeface="Arial Black"/>
              <a:cs typeface="Arial Black"/>
            </a:rPr>
            <a:t>SMART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 dirty="0" smtClean="0">
            <a:solidFill>
              <a:srgbClr val="000000"/>
            </a:solidFill>
            <a:latin typeface="Arial Black"/>
            <a:cs typeface="Arial Black"/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 dirty="0">
            <a:solidFill>
              <a:srgbClr val="000000"/>
            </a:solidFill>
            <a:latin typeface="Arial Black"/>
            <a:cs typeface="Arial Black"/>
          </a:endParaRPr>
        </a:p>
      </dsp:txBody>
      <dsp:txXfrm>
        <a:off x="2907388" y="47928"/>
        <a:ext cx="1881611" cy="1486787"/>
      </dsp:txXfrm>
    </dsp:sp>
    <dsp:sp modelId="{AB558746-FB26-C449-B27B-305AD3F93F40}">
      <dsp:nvSpPr>
        <dsp:cNvPr id="0" name=""/>
        <dsp:cNvSpPr/>
      </dsp:nvSpPr>
      <dsp:spPr>
        <a:xfrm rot="8661055">
          <a:off x="4510717" y="2751155"/>
          <a:ext cx="835133" cy="592237"/>
        </a:xfrm>
        <a:prstGeom prst="leftArrow">
          <a:avLst>
            <a:gd name="adj1" fmla="val 60000"/>
            <a:gd name="adj2" fmla="val 50000"/>
          </a:avLst>
        </a:prstGeom>
        <a:noFill/>
        <a:ln>
          <a:solidFill>
            <a:schemeClr val="tx1"/>
          </a:solidFill>
          <a:prstDash val="sysDot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2BA0563-F611-F847-9209-0A5982419C70}">
      <dsp:nvSpPr>
        <dsp:cNvPr id="0" name=""/>
        <dsp:cNvSpPr/>
      </dsp:nvSpPr>
      <dsp:spPr>
        <a:xfrm>
          <a:off x="5329102" y="1286415"/>
          <a:ext cx="1974123" cy="1579299"/>
        </a:xfrm>
        <a:prstGeom prst="roundRect">
          <a:avLst>
            <a:gd name="adj" fmla="val 10000"/>
          </a:avLst>
        </a:prstGeom>
        <a:solidFill>
          <a:schemeClr val="bg1"/>
        </a:solidFill>
        <a:ln>
          <a:solidFill>
            <a:schemeClr val="tx1"/>
          </a:solidFill>
          <a:prstDash val="sysDot"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rgbClr val="000000"/>
              </a:solidFill>
              <a:latin typeface="Arial Black"/>
              <a:cs typeface="Arial Black"/>
            </a:rPr>
            <a:t>SIMPLE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 dirty="0" smtClean="0">
            <a:solidFill>
              <a:srgbClr val="000000"/>
            </a:solidFill>
            <a:latin typeface="Arial Black"/>
            <a:cs typeface="Arial Black"/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 dirty="0">
            <a:solidFill>
              <a:srgbClr val="000000"/>
            </a:solidFill>
            <a:latin typeface="Arial Black"/>
            <a:cs typeface="Arial Black"/>
          </a:endParaRPr>
        </a:p>
      </dsp:txBody>
      <dsp:txXfrm>
        <a:off x="5375358" y="1332671"/>
        <a:ext cx="1881611" cy="14867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1CD298-49AF-BD48-B520-60E1208665B2}" type="datetimeFigureOut">
              <a:rPr lang="en-US" smtClean="0"/>
              <a:t>27/09/12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24E831-B394-C04E-92AF-79EF3B8D3A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1663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54CC7A-E19B-2F4D-BE01-F135DEAC50E4}" type="datetimeFigureOut">
              <a:rPr lang="en-US" smtClean="0"/>
              <a:t>27/09/12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61A04B-8D1D-3D42-A37F-9BC669B8A5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0713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Introducing GiveEasy, Australia’s first</a:t>
            </a:r>
            <a:r>
              <a:rPr lang="en-US" baseline="0" dirty="0" smtClean="0"/>
              <a:t> charitable giving app for </a:t>
            </a:r>
            <a:r>
              <a:rPr lang="en-US" baseline="0" dirty="0" err="1" smtClean="0"/>
              <a:t>iOS</a:t>
            </a:r>
            <a:r>
              <a:rPr lang="en-US" baseline="0" dirty="0" smtClean="0"/>
              <a:t>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61A04B-8D1D-3D42-A37F-9BC669B8A5A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5710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Crucuailly</a:t>
            </a:r>
            <a:r>
              <a:rPr lang="en-US" dirty="0" smtClean="0"/>
              <a:t>, and more powerfully, GiveEasy can make giving a more social act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61A04B-8D1D-3D42-A37F-9BC669B8A5A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43042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Social means</a:t>
            </a:r>
            <a:r>
              <a:rPr lang="en-US" baseline="0" dirty="0" smtClean="0"/>
              <a:t> you get to share your giving stories and behaviours with others</a:t>
            </a:r>
          </a:p>
          <a:p>
            <a:endParaRPr lang="en-US" baseline="0" dirty="0" smtClean="0"/>
          </a:p>
          <a:p>
            <a:r>
              <a:rPr lang="en-US" baseline="0" dirty="0" smtClean="0"/>
              <a:t>Social means you can give collectively as a group with your friends, family, and colleagues</a:t>
            </a:r>
          </a:p>
          <a:p>
            <a:endParaRPr lang="en-US" baseline="0" dirty="0" smtClean="0"/>
          </a:p>
          <a:p>
            <a:r>
              <a:rPr lang="en-US" baseline="0" dirty="0" smtClean="0"/>
              <a:t>Social means you can interact with the charity you give to, building a deeper relationship with the charity and the impact of your giving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61A04B-8D1D-3D42-A37F-9BC669B8A5A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4227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Of course GiveEasy isn’t just about the consumer</a:t>
            </a:r>
          </a:p>
          <a:p>
            <a:endParaRPr lang="en-US" dirty="0" smtClean="0"/>
          </a:p>
          <a:p>
            <a:r>
              <a:rPr lang="en-US" dirty="0" smtClean="0"/>
              <a:t>It’s also about charities and their needs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61A04B-8D1D-3D42-A37F-9BC669B8A5A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71279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 believe the same forces that are shaping the consumer landscape and the future of giving are also changing the future of communicating, campaigning, and fundraising…or taking!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61A04B-8D1D-3D42-A37F-9BC669B8A5A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440431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And we believe this</a:t>
            </a:r>
            <a:r>
              <a:rPr lang="en-US" baseline="0" dirty="0" smtClean="0"/>
              <a:t> future of taking needs to be characterized by the same characteristics…simple, smart, and social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61A04B-8D1D-3D42-A37F-9BC669B8A5A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34097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 short, GiveEasy will make taking simpler, smarter, and more social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61A04B-8D1D-3D42-A37F-9BC669B8A5A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49105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61A04B-8D1D-3D42-A37F-9BC669B8A5A5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33323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 summary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61A04B-8D1D-3D42-A37F-9BC669B8A5A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15904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Our</a:t>
            </a:r>
            <a:r>
              <a:rPr lang="en-US" baseline="0" dirty="0" smtClean="0"/>
              <a:t> proposition, to both givers and takers, is ultimately that they should both…</a:t>
            </a:r>
          </a:p>
          <a:p>
            <a:endParaRPr lang="en-US" baseline="0" dirty="0" smtClean="0"/>
          </a:p>
          <a:p>
            <a:r>
              <a:rPr lang="en-US" baseline="0" dirty="0" smtClean="0"/>
              <a:t>…and GiveEasy will make that happen.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61A04B-8D1D-3D42-A37F-9BC669B8A5A5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478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We’re going to talk about GiveEasy from a</a:t>
            </a:r>
            <a:r>
              <a:rPr lang="en-US" baseline="0" dirty="0" smtClean="0"/>
              <a:t> few different angles. </a:t>
            </a:r>
          </a:p>
          <a:p>
            <a:endParaRPr lang="en-US" baseline="0" dirty="0" smtClean="0"/>
          </a:p>
          <a:p>
            <a:r>
              <a:rPr lang="en-US" baseline="0" dirty="0" smtClean="0"/>
              <a:t>We believe GiveEasy can be central to the future of charitable giving and taking. </a:t>
            </a:r>
          </a:p>
          <a:p>
            <a:endParaRPr lang="en-US" baseline="0" dirty="0" smtClean="0"/>
          </a:p>
          <a:p>
            <a:r>
              <a:rPr lang="en-US" baseline="0" dirty="0" smtClean="0"/>
              <a:t>And we believe it can solve some powerful problems for both consumers and charities.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61A04B-8D1D-3D42-A37F-9BC669B8A5A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3807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It all adds up to a world where people are looking for</a:t>
            </a:r>
            <a:r>
              <a:rPr lang="en-US" baseline="0" dirty="0" smtClean="0"/>
              <a:t> new social things to do, and to talk about…they are looking for new ways to give, to contribute, to make a difference…and they want to do it through their mobile devices. </a:t>
            </a:r>
          </a:p>
          <a:p>
            <a:r>
              <a:rPr lang="en-US" baseline="0" dirty="0" smtClean="0"/>
              <a:t>----- Meeting Notes (20/09/12 10:07) -----</a:t>
            </a:r>
          </a:p>
          <a:p>
            <a:r>
              <a:rPr lang="en-US" baseline="0" dirty="0" smtClean="0"/>
              <a:t>NEW WAYS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61A04B-8D1D-3D42-A37F-9BC669B8A5A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6766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And building</a:t>
            </a:r>
            <a:r>
              <a:rPr lang="en-US" baseline="0" dirty="0" smtClean="0"/>
              <a:t> a mobile platform that we feel can bring these two worlds together</a:t>
            </a:r>
          </a:p>
          <a:p>
            <a:endParaRPr lang="en-US" baseline="0" dirty="0" smtClean="0"/>
          </a:p>
          <a:p>
            <a:r>
              <a:rPr lang="en-US" baseline="0" dirty="0" smtClean="0"/>
              <a:t>Enabling the future of giving</a:t>
            </a:r>
          </a:p>
          <a:p>
            <a:endParaRPr lang="en-US" baseline="0" dirty="0" smtClean="0"/>
          </a:p>
          <a:p>
            <a:r>
              <a:rPr lang="en-US" baseline="0" dirty="0" smtClean="0"/>
              <a:t>And making the act of giving simpler, smarter, and more social</a:t>
            </a:r>
          </a:p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61A04B-8D1D-3D42-A37F-9BC669B8A5A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5162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Let’s look at how GiveEasy works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61A04B-8D1D-3D42-A37F-9BC669B8A5A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2604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At</a:t>
            </a:r>
            <a:r>
              <a:rPr lang="en-US" baseline="0" dirty="0" smtClean="0"/>
              <a:t> a basic level, GiveEasy makes giving simpler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61A04B-8D1D-3D42-A37F-9BC669B8A5A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4032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It’s mobile, instant, with you when</a:t>
            </a:r>
            <a:r>
              <a:rPr lang="en-US" baseline="0" dirty="0" smtClean="0"/>
              <a:t> you have the idea to give</a:t>
            </a:r>
          </a:p>
          <a:p>
            <a:endParaRPr lang="en-US" baseline="0" dirty="0" smtClean="0"/>
          </a:p>
          <a:p>
            <a:r>
              <a:rPr lang="en-US" baseline="0" dirty="0" smtClean="0"/>
              <a:t>It’s fast, satisfying</a:t>
            </a:r>
          </a:p>
          <a:p>
            <a:endParaRPr lang="en-US" baseline="0" dirty="0" smtClean="0"/>
          </a:p>
          <a:p>
            <a:r>
              <a:rPr lang="en-US" baseline="0" dirty="0" smtClean="0"/>
              <a:t>It’s frictionless, removing frustrating barriers between the desire to give and the act of giving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61A04B-8D1D-3D42-A37F-9BC669B8A5A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6218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GiveEasy critically then</a:t>
            </a:r>
            <a:r>
              <a:rPr lang="en-US" baseline="0" dirty="0" smtClean="0"/>
              <a:t> makes giving smarter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61A04B-8D1D-3D42-A37F-9BC669B8A5A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2303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Smarter means the</a:t>
            </a:r>
            <a:r>
              <a:rPr lang="en-US" baseline="0" dirty="0" smtClean="0"/>
              <a:t> consumer is in control, able to search charities and causes in any number of ways</a:t>
            </a:r>
          </a:p>
          <a:p>
            <a:endParaRPr lang="en-US" baseline="0" dirty="0" smtClean="0"/>
          </a:p>
          <a:p>
            <a:r>
              <a:rPr lang="en-US" baseline="0" dirty="0" smtClean="0"/>
              <a:t>Smarter means the consumer can discover new charities and causes that match their interests</a:t>
            </a:r>
          </a:p>
          <a:p>
            <a:endParaRPr lang="en-US" baseline="0" dirty="0" smtClean="0"/>
          </a:p>
          <a:p>
            <a:r>
              <a:rPr lang="en-US" baseline="0" dirty="0" smtClean="0"/>
              <a:t>Smarter means the consumer can track, monitor, and review their giving over time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61A04B-8D1D-3D42-A37F-9BC669B8A5A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5643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B65C0-BDD4-174A-BBDB-E8DE2394B850}" type="datetimeFigureOut">
              <a:rPr lang="en-US" smtClean="0"/>
              <a:t>27/09/12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76A2C-CCD1-594D-86EF-AFF3BDEE30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7970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B65C0-BDD4-174A-BBDB-E8DE2394B850}" type="datetimeFigureOut">
              <a:rPr lang="en-US" smtClean="0"/>
              <a:t>27/09/12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76A2C-CCD1-594D-86EF-AFF3BDEE30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08078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90500"/>
            <a:ext cx="2057400" cy="4064000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90500"/>
            <a:ext cx="6019800" cy="4064000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B65C0-BDD4-174A-BBDB-E8DE2394B850}" type="datetimeFigureOut">
              <a:rPr lang="en-US" smtClean="0"/>
              <a:t>27/09/12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76A2C-CCD1-594D-86EF-AFF3BDEE30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2451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B65C0-BDD4-174A-BBDB-E8DE2394B850}" type="datetimeFigureOut">
              <a:rPr lang="en-US" smtClean="0"/>
              <a:t>27/09/12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76A2C-CCD1-594D-86EF-AFF3BDEE30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34753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B65C0-BDD4-174A-BBDB-E8DE2394B850}" type="datetimeFigureOut">
              <a:rPr lang="en-US" smtClean="0"/>
              <a:t>27/09/12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76A2C-CCD1-594D-86EF-AFF3BDEE30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3005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B65C0-BDD4-174A-BBDB-E8DE2394B850}" type="datetimeFigureOut">
              <a:rPr lang="en-US" smtClean="0"/>
              <a:t>27/09/12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76A2C-CCD1-594D-86EF-AFF3BDEE30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136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B65C0-BDD4-174A-BBDB-E8DE2394B850}" type="datetimeFigureOut">
              <a:rPr lang="en-US" smtClean="0"/>
              <a:t>27/09/12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76A2C-CCD1-594D-86EF-AFF3BDEE30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5960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B65C0-BDD4-174A-BBDB-E8DE2394B850}" type="datetimeFigureOut">
              <a:rPr lang="en-US" smtClean="0"/>
              <a:t>27/09/12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76A2C-CCD1-594D-86EF-AFF3BDEE30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9932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B65C0-BDD4-174A-BBDB-E8DE2394B850}" type="datetimeFigureOut">
              <a:rPr lang="en-US" smtClean="0"/>
              <a:t>27/09/12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76A2C-CCD1-594D-86EF-AFF3BDEE30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0653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B65C0-BDD4-174A-BBDB-E8DE2394B850}" type="datetimeFigureOut">
              <a:rPr lang="en-US" smtClean="0"/>
              <a:t>27/09/12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76A2C-CCD1-594D-86EF-AFF3BDEE30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015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B65C0-BDD4-174A-BBDB-E8DE2394B850}" type="datetimeFigureOut">
              <a:rPr lang="en-US" smtClean="0"/>
              <a:t>27/09/12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76A2C-CCD1-594D-86EF-AFF3BDEE30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44453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3B65C0-BDD4-174A-BBDB-E8DE2394B850}" type="datetimeFigureOut">
              <a:rPr lang="en-US" smtClean="0"/>
              <a:t>27/09/12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176A2C-CCD1-594D-86EF-AFF3BDEE30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4561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4" Type="http://schemas.openxmlformats.org/officeDocument/2006/relationships/diagramLayout" Target="../diagrams/layout4.xml"/><Relationship Id="rId5" Type="http://schemas.openxmlformats.org/officeDocument/2006/relationships/diagramQuickStyle" Target="../diagrams/quickStyle4.xml"/><Relationship Id="rId6" Type="http://schemas.openxmlformats.org/officeDocument/2006/relationships/diagramColors" Target="../diagrams/colors4.xml"/><Relationship Id="rId7" Type="http://schemas.microsoft.com/office/2007/relationships/diagramDrawing" Target="../diagrams/drawing4.xml"/><Relationship Id="rId8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4" Type="http://schemas.openxmlformats.org/officeDocument/2006/relationships/diagramLayout" Target="../diagrams/layout5.xml"/><Relationship Id="rId5" Type="http://schemas.openxmlformats.org/officeDocument/2006/relationships/diagramQuickStyle" Target="../diagrams/quickStyle5.xml"/><Relationship Id="rId6" Type="http://schemas.openxmlformats.org/officeDocument/2006/relationships/diagramColors" Target="../diagrams/colors5.xml"/><Relationship Id="rId7" Type="http://schemas.microsoft.com/office/2007/relationships/diagramDrawing" Target="../diagrams/drawing5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4" Type="http://schemas.openxmlformats.org/officeDocument/2006/relationships/diagramLayout" Target="../diagrams/layout6.xml"/><Relationship Id="rId5" Type="http://schemas.openxmlformats.org/officeDocument/2006/relationships/diagramQuickStyle" Target="../diagrams/quickStyle6.xml"/><Relationship Id="rId6" Type="http://schemas.openxmlformats.org/officeDocument/2006/relationships/diagramColors" Target="../diagrams/colors6.xml"/><Relationship Id="rId7" Type="http://schemas.microsoft.com/office/2007/relationships/diagramDrawing" Target="../diagrams/drawing6.xml"/><Relationship Id="rId8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4" Type="http://schemas.openxmlformats.org/officeDocument/2006/relationships/diagramLayout" Target="../diagrams/layout2.xml"/><Relationship Id="rId5" Type="http://schemas.openxmlformats.org/officeDocument/2006/relationships/diagramQuickStyle" Target="../diagrams/quickStyle2.xml"/><Relationship Id="rId6" Type="http://schemas.openxmlformats.org/officeDocument/2006/relationships/diagramColors" Target="../diagrams/colors2.xml"/><Relationship Id="rId7" Type="http://schemas.microsoft.com/office/2007/relationships/diagramDrawing" Target="../diagrams/drawing2.xml"/><Relationship Id="rId8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4" Type="http://schemas.openxmlformats.org/officeDocument/2006/relationships/diagramLayout" Target="../diagrams/layout3.xml"/><Relationship Id="rId5" Type="http://schemas.openxmlformats.org/officeDocument/2006/relationships/diagramQuickStyle" Target="../diagrams/quickStyle3.xml"/><Relationship Id="rId6" Type="http://schemas.openxmlformats.org/officeDocument/2006/relationships/diagramColors" Target="../diagrams/colors3.xml"/><Relationship Id="rId7" Type="http://schemas.microsoft.com/office/2007/relationships/diagramDrawing" Target="../diagrams/drawing3.xml"/><Relationship Id="rId8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257316"/>
            <a:ext cx="9144000" cy="1077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03936" y="1344844"/>
            <a:ext cx="3271422" cy="2689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41254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257316"/>
            <a:ext cx="9144000" cy="1077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32397" y="1195432"/>
            <a:ext cx="2653454" cy="218127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932397" y="3912782"/>
            <a:ext cx="27601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595959"/>
                </a:solidFill>
              </a:rPr>
              <a:t>m</a:t>
            </a:r>
            <a:r>
              <a:rPr lang="en-US" sz="2000" dirty="0" smtClean="0">
                <a:solidFill>
                  <a:srgbClr val="595959"/>
                </a:solidFill>
              </a:rPr>
              <a:t>akes giving </a:t>
            </a:r>
            <a:r>
              <a:rPr lang="en-US" sz="2000" b="1" dirty="0" smtClean="0">
                <a:solidFill>
                  <a:srgbClr val="595959"/>
                </a:solidFill>
              </a:rPr>
              <a:t>SOCIAL</a:t>
            </a:r>
            <a:endParaRPr lang="en-US" sz="2000" b="1" dirty="0"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09261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405544124"/>
              </p:ext>
            </p:extLst>
          </p:nvPr>
        </p:nvGraphicFramePr>
        <p:xfrm>
          <a:off x="725695" y="690093"/>
          <a:ext cx="7696389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Rectangle 4"/>
          <p:cNvSpPr/>
          <p:nvPr/>
        </p:nvSpPr>
        <p:spPr>
          <a:xfrm>
            <a:off x="0" y="3454638"/>
            <a:ext cx="9144000" cy="1077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14280" y="3454638"/>
            <a:ext cx="1310625" cy="107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6861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257316"/>
            <a:ext cx="9144000" cy="1077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7102" y="1165690"/>
            <a:ext cx="2544401" cy="209162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762122" y="3524440"/>
            <a:ext cx="3408584" cy="4062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595959"/>
                </a:solidFill>
              </a:rPr>
              <a:t>b</a:t>
            </a:r>
            <a:r>
              <a:rPr lang="en-US" sz="2000" dirty="0" smtClean="0">
                <a:solidFill>
                  <a:srgbClr val="595959"/>
                </a:solidFill>
              </a:rPr>
              <a:t>elieves in the future of taking</a:t>
            </a:r>
            <a:endParaRPr lang="en-US" sz="2000" dirty="0"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49153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3925589467"/>
              </p:ext>
            </p:extLst>
          </p:nvPr>
        </p:nvGraphicFramePr>
        <p:xfrm>
          <a:off x="268839" y="673719"/>
          <a:ext cx="7696389" cy="48448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797498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2491678903"/>
              </p:ext>
            </p:extLst>
          </p:nvPr>
        </p:nvGraphicFramePr>
        <p:xfrm>
          <a:off x="268839" y="673719"/>
          <a:ext cx="7696389" cy="48448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80115" y="2595029"/>
            <a:ext cx="1195036" cy="89627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25939" y="1303832"/>
            <a:ext cx="1195036" cy="89627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11243" y="2595029"/>
            <a:ext cx="1195036" cy="896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64533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nip Diagonal Corner Rectangle 3"/>
          <p:cNvSpPr/>
          <p:nvPr/>
        </p:nvSpPr>
        <p:spPr>
          <a:xfrm>
            <a:off x="438582" y="673720"/>
            <a:ext cx="8259981" cy="4011007"/>
          </a:xfrm>
          <a:prstGeom prst="snip2DiagRect">
            <a:avLst/>
          </a:prstGeom>
          <a:solidFill>
            <a:schemeClr val="bg1">
              <a:alpha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328863" y="1458539"/>
            <a:ext cx="1970272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595959"/>
                </a:solidFill>
                <a:latin typeface="Arial"/>
                <a:cs typeface="Arial"/>
              </a:rPr>
              <a:t>SMART</a:t>
            </a:r>
            <a:endParaRPr lang="en-US" sz="1400" b="1" dirty="0" smtClean="0">
              <a:solidFill>
                <a:srgbClr val="595959"/>
              </a:solidFill>
              <a:latin typeface="Arial"/>
              <a:cs typeface="Arial"/>
            </a:endParaRPr>
          </a:p>
          <a:p>
            <a:pPr algn="ctr"/>
            <a:endParaRPr lang="en-US" sz="1400" dirty="0">
              <a:solidFill>
                <a:srgbClr val="595959"/>
              </a:solidFill>
              <a:latin typeface="Arial"/>
              <a:cs typeface="Arial"/>
            </a:endParaRPr>
          </a:p>
          <a:p>
            <a:pPr algn="ctr"/>
            <a:r>
              <a:rPr lang="en-US" sz="1400" dirty="0" smtClean="0">
                <a:solidFill>
                  <a:srgbClr val="595959"/>
                </a:solidFill>
                <a:latin typeface="Arial"/>
                <a:cs typeface="Arial"/>
              </a:rPr>
              <a:t>More focused</a:t>
            </a:r>
          </a:p>
          <a:p>
            <a:pPr algn="ctr"/>
            <a:endParaRPr lang="en-US" sz="1400" dirty="0">
              <a:solidFill>
                <a:srgbClr val="595959"/>
              </a:solidFill>
              <a:latin typeface="Arial"/>
              <a:cs typeface="Arial"/>
            </a:endParaRPr>
          </a:p>
          <a:p>
            <a:pPr algn="ctr"/>
            <a:r>
              <a:rPr lang="en-US" sz="1400" dirty="0" smtClean="0">
                <a:solidFill>
                  <a:srgbClr val="595959"/>
                </a:solidFill>
                <a:latin typeface="Arial"/>
                <a:cs typeface="Arial"/>
              </a:rPr>
              <a:t>More targeted</a:t>
            </a:r>
          </a:p>
          <a:p>
            <a:pPr algn="ctr"/>
            <a:endParaRPr lang="en-US" sz="1400" dirty="0">
              <a:solidFill>
                <a:srgbClr val="595959"/>
              </a:solidFill>
              <a:latin typeface="Arial"/>
              <a:cs typeface="Arial"/>
            </a:endParaRPr>
          </a:p>
          <a:p>
            <a:pPr algn="ctr"/>
            <a:r>
              <a:rPr lang="en-US" sz="1400" dirty="0" smtClean="0">
                <a:solidFill>
                  <a:srgbClr val="595959"/>
                </a:solidFill>
                <a:latin typeface="Arial"/>
                <a:cs typeface="Arial"/>
              </a:rPr>
              <a:t>More local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358591" y="2303710"/>
            <a:ext cx="197027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595959"/>
                </a:solidFill>
                <a:latin typeface="Arial"/>
                <a:cs typeface="Arial"/>
              </a:rPr>
              <a:t>SIMPLE</a:t>
            </a:r>
            <a:endParaRPr lang="en-US" sz="1400" b="1" dirty="0" smtClean="0">
              <a:solidFill>
                <a:srgbClr val="595959"/>
              </a:solidFill>
              <a:latin typeface="Arial"/>
              <a:cs typeface="Arial"/>
            </a:endParaRPr>
          </a:p>
          <a:p>
            <a:pPr algn="ctr"/>
            <a:endParaRPr lang="en-US" sz="1400" dirty="0">
              <a:solidFill>
                <a:srgbClr val="595959"/>
              </a:solidFill>
              <a:latin typeface="Arial"/>
              <a:cs typeface="Arial"/>
            </a:endParaRPr>
          </a:p>
          <a:p>
            <a:pPr algn="ctr"/>
            <a:r>
              <a:rPr lang="en-US" sz="1400" dirty="0" smtClean="0">
                <a:solidFill>
                  <a:srgbClr val="595959"/>
                </a:solidFill>
                <a:latin typeface="Arial"/>
                <a:cs typeface="Arial"/>
              </a:rPr>
              <a:t>Less time</a:t>
            </a:r>
          </a:p>
          <a:p>
            <a:pPr algn="ctr"/>
            <a:endParaRPr lang="en-US" sz="1400" dirty="0">
              <a:solidFill>
                <a:srgbClr val="595959"/>
              </a:solidFill>
              <a:latin typeface="Arial"/>
              <a:cs typeface="Arial"/>
            </a:endParaRPr>
          </a:p>
          <a:p>
            <a:pPr algn="ctr"/>
            <a:r>
              <a:rPr lang="en-US" sz="1400" dirty="0" smtClean="0">
                <a:solidFill>
                  <a:srgbClr val="595959"/>
                </a:solidFill>
                <a:latin typeface="Arial"/>
                <a:cs typeface="Arial"/>
              </a:rPr>
              <a:t>Less cost</a:t>
            </a:r>
          </a:p>
          <a:p>
            <a:pPr algn="ctr"/>
            <a:endParaRPr lang="en-US" sz="1400" dirty="0">
              <a:solidFill>
                <a:srgbClr val="595959"/>
              </a:solidFill>
              <a:latin typeface="Arial"/>
              <a:cs typeface="Arial"/>
            </a:endParaRPr>
          </a:p>
          <a:p>
            <a:pPr algn="ctr"/>
            <a:r>
              <a:rPr lang="en-US" sz="1400" dirty="0" smtClean="0">
                <a:solidFill>
                  <a:srgbClr val="595959"/>
                </a:solidFill>
                <a:latin typeface="Arial"/>
                <a:cs typeface="Arial"/>
              </a:rPr>
              <a:t>Less waste</a:t>
            </a:r>
          </a:p>
          <a:p>
            <a:pPr algn="ctr"/>
            <a:endParaRPr lang="en-US" sz="1400" dirty="0">
              <a:solidFill>
                <a:srgbClr val="595959"/>
              </a:solidFill>
              <a:latin typeface="Arial"/>
              <a:cs typeface="Arial"/>
            </a:endParaRPr>
          </a:p>
          <a:p>
            <a:pPr algn="ctr"/>
            <a:endParaRPr lang="en-US" sz="1400" dirty="0">
              <a:solidFill>
                <a:srgbClr val="595959"/>
              </a:solidFill>
              <a:latin typeface="Arial"/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181183" y="2304925"/>
            <a:ext cx="1970272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595959"/>
                </a:solidFill>
                <a:latin typeface="Arial"/>
                <a:cs typeface="Arial"/>
              </a:rPr>
              <a:t>SOCIAL</a:t>
            </a:r>
            <a:endParaRPr lang="en-US" sz="1400" b="1" dirty="0" smtClean="0">
              <a:solidFill>
                <a:srgbClr val="595959"/>
              </a:solidFill>
              <a:latin typeface="Arial"/>
              <a:cs typeface="Arial"/>
            </a:endParaRPr>
          </a:p>
          <a:p>
            <a:pPr algn="ctr"/>
            <a:endParaRPr lang="en-US" sz="1400" dirty="0">
              <a:solidFill>
                <a:srgbClr val="595959"/>
              </a:solidFill>
              <a:latin typeface="Arial"/>
              <a:cs typeface="Arial"/>
            </a:endParaRPr>
          </a:p>
          <a:p>
            <a:pPr algn="ctr"/>
            <a:r>
              <a:rPr lang="en-US" sz="1400" dirty="0" smtClean="0">
                <a:solidFill>
                  <a:srgbClr val="595959"/>
                </a:solidFill>
                <a:latin typeface="Arial"/>
                <a:cs typeface="Arial"/>
              </a:rPr>
              <a:t>More engagement</a:t>
            </a:r>
            <a:endParaRPr lang="en-US" sz="1400" dirty="0">
              <a:solidFill>
                <a:srgbClr val="595959"/>
              </a:solidFill>
              <a:latin typeface="Arial"/>
              <a:cs typeface="Arial"/>
            </a:endParaRPr>
          </a:p>
          <a:p>
            <a:pPr algn="ctr"/>
            <a:endParaRPr lang="en-US" sz="1400" dirty="0" smtClean="0">
              <a:solidFill>
                <a:srgbClr val="595959"/>
              </a:solidFill>
              <a:latin typeface="Arial"/>
              <a:cs typeface="Arial"/>
            </a:endParaRPr>
          </a:p>
          <a:p>
            <a:pPr algn="ctr"/>
            <a:r>
              <a:rPr lang="en-US" sz="1400" dirty="0" smtClean="0">
                <a:solidFill>
                  <a:srgbClr val="595959"/>
                </a:solidFill>
                <a:latin typeface="Arial"/>
                <a:cs typeface="Arial"/>
              </a:rPr>
              <a:t>More collaboration</a:t>
            </a:r>
          </a:p>
          <a:p>
            <a:pPr algn="ctr"/>
            <a:endParaRPr lang="en-US" sz="1400" dirty="0">
              <a:solidFill>
                <a:srgbClr val="595959"/>
              </a:solidFill>
              <a:latin typeface="Arial"/>
              <a:cs typeface="Arial"/>
            </a:endParaRPr>
          </a:p>
          <a:p>
            <a:pPr algn="ctr"/>
            <a:r>
              <a:rPr lang="en-US" sz="1400" dirty="0" smtClean="0">
                <a:solidFill>
                  <a:srgbClr val="595959"/>
                </a:solidFill>
                <a:latin typeface="Arial"/>
                <a:cs typeface="Arial"/>
              </a:rPr>
              <a:t>More interaction</a:t>
            </a:r>
          </a:p>
          <a:p>
            <a:pPr algn="ctr"/>
            <a:endParaRPr lang="en-US" sz="1400" dirty="0">
              <a:solidFill>
                <a:srgbClr val="595959"/>
              </a:solidFill>
              <a:latin typeface="Arial"/>
              <a:cs typeface="Arial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9977" y="3212751"/>
            <a:ext cx="1571206" cy="1291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4376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257316"/>
            <a:ext cx="9144000" cy="1077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690" y="1554022"/>
            <a:ext cx="2562575" cy="210656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717298" y="3734455"/>
            <a:ext cx="2915525" cy="4062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595959"/>
                </a:solidFill>
              </a:rPr>
              <a:t>b</a:t>
            </a:r>
            <a:r>
              <a:rPr lang="en-US" sz="2000" dirty="0" smtClean="0">
                <a:solidFill>
                  <a:srgbClr val="595959"/>
                </a:solidFill>
              </a:rPr>
              <a:t>elieves in give and take</a:t>
            </a:r>
            <a:endParaRPr lang="en-US" sz="2000" dirty="0"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78450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-1" y="977016"/>
            <a:ext cx="9144000" cy="74592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187311" y="1385260"/>
            <a:ext cx="6992944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The  		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     story began not 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with </a:t>
            </a: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technology, but 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with </a:t>
            </a: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a 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principle. </a:t>
            </a:r>
          </a:p>
          <a:p>
            <a:endParaRPr lang="en-US" sz="1400" dirty="0">
              <a:latin typeface="Arial"/>
              <a:cs typeface="Arial"/>
            </a:endParaRPr>
          </a:p>
          <a:p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The belief that, as a society, we should all give more.</a:t>
            </a:r>
          </a:p>
          <a:p>
            <a:endParaRPr lang="en-US" sz="1400" dirty="0">
              <a:solidFill>
                <a:srgbClr val="0000FF"/>
              </a:solidFill>
              <a:latin typeface="Arial"/>
              <a:cs typeface="Arial"/>
            </a:endParaRPr>
          </a:p>
          <a:p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So we (Jeffrey and Les) decided to try to change (and increase) giving in Australia. </a:t>
            </a:r>
          </a:p>
          <a:p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/>
            </a:endParaRPr>
          </a:p>
          <a:p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But, as businessmen, we also recognized it’s not enough to ask people to give more. </a:t>
            </a:r>
          </a:p>
          <a:p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/>
            </a:endParaRPr>
          </a:p>
          <a:p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You have to give people more in return. </a:t>
            </a:r>
          </a:p>
          <a:p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/>
            </a:endParaRPr>
          </a:p>
          <a:p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More information, more choice, more control. And, yes, more reward.</a:t>
            </a:r>
          </a:p>
          <a:p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/>
            </a:endParaRPr>
          </a:p>
          <a:p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And that was where the idea for GiveEasy began. </a:t>
            </a:r>
            <a:b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</a:b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/>
            </a:endParaRPr>
          </a:p>
          <a:p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The desire to make the act of giving simple (of course), but also smart and social</a:t>
            </a: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.</a:t>
            </a:r>
          </a:p>
          <a:p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/>
            </a:endParaRPr>
          </a:p>
          <a:p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The commitment to being part of the future of giving and taking… 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6541" y="995291"/>
            <a:ext cx="828764" cy="681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49246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257316"/>
            <a:ext cx="9144000" cy="1077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81807" y="1389669"/>
            <a:ext cx="2617102" cy="215139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761063" y="3937588"/>
            <a:ext cx="5576395" cy="4062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sz="2000" dirty="0">
                <a:solidFill>
                  <a:srgbClr val="595959"/>
                </a:solidFill>
              </a:rPr>
              <a:t>g</a:t>
            </a:r>
            <a:r>
              <a:rPr lang="en-US" sz="2000" dirty="0" smtClean="0">
                <a:solidFill>
                  <a:srgbClr val="595959"/>
                </a:solidFill>
              </a:rPr>
              <a:t>ive more | expect more | get more</a:t>
            </a:r>
            <a:endParaRPr lang="en-US" sz="2000" dirty="0"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8330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nip Diagonal Corner Rectangle 1"/>
          <p:cNvSpPr/>
          <p:nvPr/>
        </p:nvSpPr>
        <p:spPr>
          <a:xfrm>
            <a:off x="922852" y="557338"/>
            <a:ext cx="7318855" cy="4623165"/>
          </a:xfrm>
          <a:prstGeom prst="snip2DiagRect">
            <a:avLst/>
          </a:prstGeom>
          <a:solidFill>
            <a:schemeClr val="bg1">
              <a:alpha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324888" y="734023"/>
            <a:ext cx="6624431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2400" b="1" dirty="0" smtClean="0">
                <a:solidFill>
                  <a:srgbClr val="595959"/>
                </a:solidFill>
                <a:latin typeface="Arial"/>
                <a:cs typeface="Arial"/>
              </a:rPr>
              <a:t>GiveEasy </a:t>
            </a:r>
            <a:r>
              <a:rPr lang="en-US" sz="2400" b="1" dirty="0">
                <a:solidFill>
                  <a:srgbClr val="595959"/>
                </a:solidFill>
                <a:latin typeface="Arial"/>
                <a:cs typeface="Arial"/>
              </a:rPr>
              <a:t>believes in the future of </a:t>
            </a:r>
            <a:r>
              <a:rPr lang="en-US" sz="2400" b="1" dirty="0" smtClean="0">
                <a:solidFill>
                  <a:srgbClr val="595959"/>
                </a:solidFill>
                <a:latin typeface="Arial"/>
                <a:cs typeface="Arial"/>
              </a:rPr>
              <a:t>giving</a:t>
            </a:r>
            <a:r>
              <a:rPr lang="en-US" sz="2000" dirty="0" smtClean="0">
                <a:solidFill>
                  <a:srgbClr val="595959"/>
                </a:solidFill>
                <a:latin typeface="Arial"/>
                <a:cs typeface="Arial"/>
              </a:rPr>
              <a:t/>
            </a:r>
            <a:br>
              <a:rPr lang="en-US" sz="2000" dirty="0" smtClean="0">
                <a:solidFill>
                  <a:srgbClr val="595959"/>
                </a:solidFill>
                <a:latin typeface="Arial"/>
                <a:cs typeface="Arial"/>
              </a:rPr>
            </a:br>
            <a:r>
              <a:rPr lang="en-US" sz="1600" dirty="0" smtClean="0">
                <a:solidFill>
                  <a:srgbClr val="595959"/>
                </a:solidFill>
                <a:latin typeface="Arial"/>
                <a:cs typeface="Arial"/>
              </a:rPr>
              <a:t>(the problem we’re solving for today’s connected generation)</a:t>
            </a:r>
            <a:br>
              <a:rPr lang="en-US" sz="1600" dirty="0" smtClean="0">
                <a:solidFill>
                  <a:srgbClr val="595959"/>
                </a:solidFill>
                <a:latin typeface="Arial"/>
                <a:cs typeface="Arial"/>
              </a:rPr>
            </a:br>
            <a:endParaRPr lang="en-US" sz="2000" dirty="0">
              <a:solidFill>
                <a:srgbClr val="595959"/>
              </a:solidFill>
              <a:latin typeface="Arial"/>
              <a:cs typeface="Arial"/>
            </a:endParaRPr>
          </a:p>
          <a:p>
            <a:pPr marL="342900" indent="-342900">
              <a:buAutoNum type="arabicPeriod"/>
            </a:pPr>
            <a:r>
              <a:rPr lang="en-US" sz="2400" b="1" dirty="0">
                <a:solidFill>
                  <a:srgbClr val="595959"/>
                </a:solidFill>
                <a:latin typeface="Arial"/>
                <a:cs typeface="Arial"/>
              </a:rPr>
              <a:t>GiveEasy enables the future of giving </a:t>
            </a:r>
            <a:r>
              <a:rPr lang="en-US" sz="2000" dirty="0" smtClean="0">
                <a:solidFill>
                  <a:srgbClr val="595959"/>
                </a:solidFill>
                <a:latin typeface="Arial"/>
                <a:cs typeface="Arial"/>
              </a:rPr>
              <a:t/>
            </a:r>
            <a:br>
              <a:rPr lang="en-US" sz="2000" dirty="0" smtClean="0">
                <a:solidFill>
                  <a:srgbClr val="595959"/>
                </a:solidFill>
                <a:latin typeface="Arial"/>
                <a:cs typeface="Arial"/>
              </a:rPr>
            </a:br>
            <a:r>
              <a:rPr lang="en-US" sz="1600" dirty="0" smtClean="0">
                <a:solidFill>
                  <a:srgbClr val="595959"/>
                </a:solidFill>
                <a:latin typeface="Arial"/>
                <a:cs typeface="Arial"/>
              </a:rPr>
              <a:t>(the consumer experience)</a:t>
            </a:r>
            <a:br>
              <a:rPr lang="en-US" sz="1600" dirty="0" smtClean="0">
                <a:solidFill>
                  <a:srgbClr val="595959"/>
                </a:solidFill>
                <a:latin typeface="Arial"/>
                <a:cs typeface="Arial"/>
              </a:rPr>
            </a:br>
            <a:endParaRPr lang="en-US" sz="2000" dirty="0" smtClean="0">
              <a:solidFill>
                <a:srgbClr val="595959"/>
              </a:solidFill>
              <a:latin typeface="Arial"/>
              <a:cs typeface="Arial"/>
            </a:endParaRPr>
          </a:p>
          <a:p>
            <a:pPr marL="342900" indent="-342900">
              <a:buAutoNum type="arabicPeriod"/>
            </a:pPr>
            <a:r>
              <a:rPr lang="en-US" sz="2400" b="1" dirty="0">
                <a:solidFill>
                  <a:srgbClr val="595959"/>
                </a:solidFill>
                <a:latin typeface="Arial"/>
                <a:cs typeface="Arial"/>
              </a:rPr>
              <a:t>GiveEasy believes in the future of taking </a:t>
            </a:r>
            <a:r>
              <a:rPr lang="en-US" sz="2400" b="1" dirty="0" smtClean="0">
                <a:solidFill>
                  <a:srgbClr val="595959"/>
                </a:solidFill>
                <a:latin typeface="Arial"/>
                <a:cs typeface="Arial"/>
              </a:rPr>
              <a:t/>
            </a:r>
            <a:br>
              <a:rPr lang="en-US" sz="2400" b="1" dirty="0" smtClean="0">
                <a:solidFill>
                  <a:srgbClr val="595959"/>
                </a:solidFill>
                <a:latin typeface="Arial"/>
                <a:cs typeface="Arial"/>
              </a:rPr>
            </a:br>
            <a:r>
              <a:rPr lang="en-US" sz="1600" dirty="0">
                <a:solidFill>
                  <a:srgbClr val="595959"/>
                </a:solidFill>
                <a:latin typeface="Arial"/>
                <a:cs typeface="Arial"/>
              </a:rPr>
              <a:t>(the problem we’re solving for </a:t>
            </a:r>
            <a:r>
              <a:rPr lang="en-US" sz="1600" dirty="0" smtClean="0">
                <a:solidFill>
                  <a:srgbClr val="595959"/>
                </a:solidFill>
                <a:latin typeface="Arial"/>
                <a:cs typeface="Arial"/>
              </a:rPr>
              <a:t>today’s innovative charities)</a:t>
            </a:r>
            <a:br>
              <a:rPr lang="en-US" sz="1600" dirty="0" smtClean="0">
                <a:solidFill>
                  <a:srgbClr val="595959"/>
                </a:solidFill>
                <a:latin typeface="Arial"/>
                <a:cs typeface="Arial"/>
              </a:rPr>
            </a:br>
            <a:endParaRPr lang="en-US" sz="1600" dirty="0">
              <a:solidFill>
                <a:srgbClr val="595959"/>
              </a:solidFill>
              <a:latin typeface="Arial"/>
              <a:cs typeface="Arial"/>
            </a:endParaRPr>
          </a:p>
          <a:p>
            <a:pPr marL="342900" indent="-342900">
              <a:buFontTx/>
              <a:buAutoNum type="arabicPeriod"/>
            </a:pPr>
            <a:r>
              <a:rPr lang="en-US" sz="2400" b="1" dirty="0">
                <a:solidFill>
                  <a:srgbClr val="595959"/>
                </a:solidFill>
                <a:latin typeface="Arial"/>
                <a:cs typeface="Arial"/>
              </a:rPr>
              <a:t>GiveEasy enables the future of taking </a:t>
            </a:r>
            <a:r>
              <a:rPr lang="en-US" sz="2000" dirty="0" smtClean="0">
                <a:solidFill>
                  <a:srgbClr val="595959"/>
                </a:solidFill>
                <a:latin typeface="Arial"/>
                <a:cs typeface="Arial"/>
              </a:rPr>
              <a:t/>
            </a:r>
            <a:br>
              <a:rPr lang="en-US" sz="2000" dirty="0" smtClean="0">
                <a:solidFill>
                  <a:srgbClr val="595959"/>
                </a:solidFill>
                <a:latin typeface="Arial"/>
                <a:cs typeface="Arial"/>
              </a:rPr>
            </a:br>
            <a:r>
              <a:rPr lang="en-US" sz="1600" dirty="0" smtClean="0">
                <a:solidFill>
                  <a:srgbClr val="595959"/>
                </a:solidFill>
                <a:latin typeface="Arial"/>
                <a:cs typeface="Arial"/>
              </a:rPr>
              <a:t>(the charity experience)</a:t>
            </a:r>
            <a:br>
              <a:rPr lang="en-US" sz="1600" dirty="0" smtClean="0">
                <a:solidFill>
                  <a:srgbClr val="595959"/>
                </a:solidFill>
                <a:latin typeface="Arial"/>
                <a:cs typeface="Arial"/>
              </a:rPr>
            </a:br>
            <a:endParaRPr lang="en-US" sz="2000" dirty="0" smtClean="0">
              <a:solidFill>
                <a:srgbClr val="595959"/>
              </a:solidFill>
              <a:latin typeface="Arial"/>
              <a:cs typeface="Arial"/>
            </a:endParaRPr>
          </a:p>
          <a:p>
            <a:pPr marL="342900" indent="-342900">
              <a:buAutoNum type="arabicPeriod"/>
            </a:pPr>
            <a:r>
              <a:rPr lang="en-US" sz="2400" b="1" dirty="0">
                <a:solidFill>
                  <a:srgbClr val="595959"/>
                </a:solidFill>
                <a:latin typeface="Arial"/>
                <a:cs typeface="Arial"/>
              </a:rPr>
              <a:t>GiveEasy believes in give and take </a:t>
            </a:r>
            <a:r>
              <a:rPr lang="en-US" sz="2000" dirty="0" smtClean="0">
                <a:solidFill>
                  <a:srgbClr val="595959"/>
                </a:solidFill>
                <a:latin typeface="Arial"/>
                <a:cs typeface="Arial"/>
              </a:rPr>
              <a:t/>
            </a:r>
            <a:br>
              <a:rPr lang="en-US" sz="2000" dirty="0" smtClean="0">
                <a:solidFill>
                  <a:srgbClr val="595959"/>
                </a:solidFill>
                <a:latin typeface="Arial"/>
                <a:cs typeface="Arial"/>
              </a:rPr>
            </a:br>
            <a:r>
              <a:rPr lang="en-US" sz="1600" dirty="0" smtClean="0">
                <a:solidFill>
                  <a:srgbClr val="595959"/>
                </a:solidFill>
                <a:latin typeface="Arial"/>
                <a:cs typeface="Arial"/>
              </a:rPr>
              <a:t>(the bottom line)</a:t>
            </a:r>
            <a:endParaRPr lang="en-US" sz="1600" dirty="0">
              <a:solidFill>
                <a:srgbClr val="595959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655578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3524513278"/>
              </p:ext>
            </p:extLst>
          </p:nvPr>
        </p:nvGraphicFramePr>
        <p:xfrm>
          <a:off x="268839" y="673719"/>
          <a:ext cx="7696389" cy="48448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5569900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1569187" y="1511662"/>
            <a:ext cx="3539325" cy="2784268"/>
          </a:xfrm>
          <a:prstGeom prst="ellipse">
            <a:avLst/>
          </a:prstGeom>
          <a:noFill/>
          <a:ln w="25400">
            <a:solidFill>
              <a:schemeClr val="tx1">
                <a:lumMod val="65000"/>
                <a:lumOff val="35000"/>
              </a:schemeClr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3848095" y="1511662"/>
            <a:ext cx="3494798" cy="2784268"/>
          </a:xfrm>
          <a:prstGeom prst="ellipse">
            <a:avLst/>
          </a:prstGeom>
          <a:noFill/>
          <a:ln w="25400">
            <a:solidFill>
              <a:schemeClr val="tx1">
                <a:lumMod val="65000"/>
                <a:lumOff val="35000"/>
              </a:schemeClr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569188" y="2373721"/>
            <a:ext cx="28494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595959"/>
                </a:solidFill>
                <a:latin typeface="Arial Black"/>
                <a:cs typeface="Arial Black"/>
              </a:rPr>
              <a:t>The </a:t>
            </a:r>
            <a:br>
              <a:rPr lang="en-US" sz="2000" dirty="0">
                <a:solidFill>
                  <a:srgbClr val="595959"/>
                </a:solidFill>
                <a:latin typeface="Arial Black"/>
                <a:cs typeface="Arial Black"/>
              </a:rPr>
            </a:br>
            <a:r>
              <a:rPr lang="en-US" sz="2000" dirty="0">
                <a:solidFill>
                  <a:srgbClr val="595959"/>
                </a:solidFill>
                <a:latin typeface="Arial Black"/>
                <a:cs typeface="Arial Black"/>
              </a:rPr>
              <a:t>Connected </a:t>
            </a:r>
            <a:br>
              <a:rPr lang="en-US" sz="2000" dirty="0">
                <a:solidFill>
                  <a:srgbClr val="595959"/>
                </a:solidFill>
                <a:latin typeface="Arial Black"/>
                <a:cs typeface="Arial Black"/>
              </a:rPr>
            </a:br>
            <a:r>
              <a:rPr lang="en-US" sz="2000" dirty="0">
                <a:solidFill>
                  <a:srgbClr val="595959"/>
                </a:solidFill>
                <a:latin typeface="Arial Black"/>
                <a:cs typeface="Arial Black"/>
              </a:rPr>
              <a:t>World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493475" y="2380177"/>
            <a:ext cx="28494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595959"/>
                </a:solidFill>
                <a:latin typeface="Arial Black"/>
                <a:cs typeface="Arial Black"/>
              </a:rPr>
              <a:t>The </a:t>
            </a:r>
            <a:br>
              <a:rPr lang="en-US" sz="2000" dirty="0">
                <a:solidFill>
                  <a:srgbClr val="595959"/>
                </a:solidFill>
                <a:latin typeface="Arial Black"/>
                <a:cs typeface="Arial Black"/>
              </a:rPr>
            </a:br>
            <a:r>
              <a:rPr lang="en-US" sz="2000" dirty="0">
                <a:solidFill>
                  <a:srgbClr val="595959"/>
                </a:solidFill>
                <a:latin typeface="Arial Black"/>
                <a:cs typeface="Arial Black"/>
              </a:rPr>
              <a:t>Charitable </a:t>
            </a:r>
            <a:br>
              <a:rPr lang="en-US" sz="2000" dirty="0">
                <a:solidFill>
                  <a:srgbClr val="595959"/>
                </a:solidFill>
                <a:latin typeface="Arial Black"/>
                <a:cs typeface="Arial Black"/>
              </a:rPr>
            </a:br>
            <a:r>
              <a:rPr lang="en-US" sz="2000" dirty="0">
                <a:solidFill>
                  <a:srgbClr val="595959"/>
                </a:solidFill>
                <a:latin typeface="Arial Black"/>
                <a:cs typeface="Arial Black"/>
              </a:rPr>
              <a:t>World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87158" y="2597491"/>
            <a:ext cx="812634" cy="668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77559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9771" y="1663522"/>
            <a:ext cx="1272350" cy="2131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3427" y="1607557"/>
            <a:ext cx="1280345" cy="2187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0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9735" y="1618979"/>
            <a:ext cx="1370036" cy="2187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3772" y="1607557"/>
            <a:ext cx="1245963" cy="2175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942174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257316"/>
            <a:ext cx="9144000" cy="1077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02514" y="1464374"/>
            <a:ext cx="2476309" cy="203565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902514" y="3737533"/>
            <a:ext cx="55763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595959"/>
                </a:solidFill>
              </a:rPr>
              <a:t>m</a:t>
            </a:r>
            <a:r>
              <a:rPr lang="en-US" sz="2000" dirty="0" smtClean="0">
                <a:solidFill>
                  <a:srgbClr val="595959"/>
                </a:solidFill>
              </a:rPr>
              <a:t>akes giving </a:t>
            </a:r>
            <a:r>
              <a:rPr lang="en-US" sz="2000" b="1" dirty="0" smtClean="0">
                <a:solidFill>
                  <a:srgbClr val="595959"/>
                </a:solidFill>
              </a:rPr>
              <a:t>SIMPLE   </a:t>
            </a:r>
            <a:endParaRPr lang="en-US" sz="2000" b="1" dirty="0"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37580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575299690"/>
              </p:ext>
            </p:extLst>
          </p:nvPr>
        </p:nvGraphicFramePr>
        <p:xfrm>
          <a:off x="725695" y="690093"/>
          <a:ext cx="7696389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Rectangle 4"/>
          <p:cNvSpPr/>
          <p:nvPr/>
        </p:nvSpPr>
        <p:spPr>
          <a:xfrm>
            <a:off x="0" y="3454638"/>
            <a:ext cx="9144000" cy="1077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14280" y="3454638"/>
            <a:ext cx="1310625" cy="107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36812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257316"/>
            <a:ext cx="9144000" cy="1077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2984" y="1255198"/>
            <a:ext cx="2834898" cy="23304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075886" y="3737533"/>
            <a:ext cx="55763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595959"/>
                </a:solidFill>
              </a:rPr>
              <a:t>m</a:t>
            </a:r>
            <a:r>
              <a:rPr lang="en-US" sz="2000" dirty="0" smtClean="0">
                <a:solidFill>
                  <a:srgbClr val="595959"/>
                </a:solidFill>
              </a:rPr>
              <a:t>akes giving </a:t>
            </a:r>
            <a:r>
              <a:rPr lang="en-US" sz="2000" b="1" dirty="0" smtClean="0">
                <a:solidFill>
                  <a:srgbClr val="595959"/>
                </a:solidFill>
              </a:rPr>
              <a:t>SMART</a:t>
            </a:r>
            <a:endParaRPr lang="en-US" sz="2000" b="1" dirty="0"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06560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311842853"/>
              </p:ext>
            </p:extLst>
          </p:nvPr>
        </p:nvGraphicFramePr>
        <p:xfrm>
          <a:off x="725695" y="690093"/>
          <a:ext cx="7696389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Rectangle 4"/>
          <p:cNvSpPr/>
          <p:nvPr/>
        </p:nvSpPr>
        <p:spPr>
          <a:xfrm>
            <a:off x="0" y="3454638"/>
            <a:ext cx="9144000" cy="1077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14280" y="3454638"/>
            <a:ext cx="1310625" cy="107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30552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1694</TotalTime>
  <Words>557</Words>
  <Application>Microsoft Macintosh PowerPoint</Application>
  <PresentationFormat>On-screen Show (16:10)</PresentationFormat>
  <Paragraphs>132</Paragraphs>
  <Slides>18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Better Happy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 Jones</dc:creator>
  <cp:lastModifiedBy>Jeffrey Tobias</cp:lastModifiedBy>
  <cp:revision>43</cp:revision>
  <cp:lastPrinted>2012-09-19T23:26:06Z</cp:lastPrinted>
  <dcterms:created xsi:type="dcterms:W3CDTF">2012-09-06T22:52:07Z</dcterms:created>
  <dcterms:modified xsi:type="dcterms:W3CDTF">2012-09-27T00:58:28Z</dcterms:modified>
</cp:coreProperties>
</file>